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70" r:id="rId2"/>
    <p:sldId id="452" r:id="rId3"/>
    <p:sldId id="477" r:id="rId4"/>
    <p:sldId id="434" r:id="rId5"/>
    <p:sldId id="437" r:id="rId6"/>
    <p:sldId id="438" r:id="rId7"/>
    <p:sldId id="464" r:id="rId8"/>
    <p:sldId id="443" r:id="rId9"/>
    <p:sldId id="444" r:id="rId10"/>
    <p:sldId id="440" r:id="rId11"/>
    <p:sldId id="445" r:id="rId12"/>
    <p:sldId id="459" r:id="rId13"/>
    <p:sldId id="460" r:id="rId14"/>
    <p:sldId id="442" r:id="rId15"/>
    <p:sldId id="435" r:id="rId16"/>
    <p:sldId id="455" r:id="rId17"/>
    <p:sldId id="454" r:id="rId18"/>
    <p:sldId id="447" r:id="rId19"/>
    <p:sldId id="456" r:id="rId20"/>
    <p:sldId id="449" r:id="rId21"/>
    <p:sldId id="457" r:id="rId22"/>
    <p:sldId id="458" r:id="rId23"/>
    <p:sldId id="441" r:id="rId24"/>
    <p:sldId id="446" r:id="rId25"/>
    <p:sldId id="461" r:id="rId26"/>
    <p:sldId id="462" r:id="rId27"/>
    <p:sldId id="465" r:id="rId28"/>
    <p:sldId id="476" r:id="rId29"/>
    <p:sldId id="264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5" r:id="rId39"/>
    <p:sldId id="263" r:id="rId40"/>
    <p:sldId id="474" r:id="rId41"/>
    <p:sldId id="463" r:id="rId42"/>
  </p:sldIdLst>
  <p:sldSz cx="9144000" cy="6858000" type="screen4x3"/>
  <p:notesSz cx="6881813" cy="92964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9966"/>
    <a:srgbClr val="33CCCC"/>
    <a:srgbClr val="0099CC"/>
    <a:srgbClr val="009999"/>
    <a:srgbClr val="BDD8F3"/>
    <a:srgbClr val="00CC99"/>
    <a:srgbClr val="F3BC1B"/>
    <a:srgbClr val="F5802D"/>
    <a:srgbClr val="3C8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9B883-0A48-4F54-B4E5-2554E8218BAE}" v="21" dt="2024-01-25T12:08:13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778" y="62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mohsin aman" userId="0820fefe95ac93b2" providerId="LiveId" clId="{F659B883-0A48-4F54-B4E5-2554E8218BAE}"/>
    <pc:docChg chg="undo custSel addSld delSld modSld sldOrd">
      <pc:chgData name="muhammad mohsin aman" userId="0820fefe95ac93b2" providerId="LiveId" clId="{F659B883-0A48-4F54-B4E5-2554E8218BAE}" dt="2024-01-25T12:09:59.642" v="768" actId="113"/>
      <pc:docMkLst>
        <pc:docMk/>
      </pc:docMkLst>
      <pc:sldChg chg="del mod modClrScheme chgLayout">
        <pc:chgData name="muhammad mohsin aman" userId="0820fefe95ac93b2" providerId="LiveId" clId="{F659B883-0A48-4F54-B4E5-2554E8218BAE}" dt="2024-01-25T11:49:53.844" v="21" actId="47"/>
        <pc:sldMkLst>
          <pc:docMk/>
          <pc:sldMk cId="143484742" sldId="257"/>
        </pc:sldMkLst>
      </pc:sldChg>
      <pc:sldChg chg="addSp modSp mod ord modClrScheme chgLayout">
        <pc:chgData name="muhammad mohsin aman" userId="0820fefe95ac93b2" providerId="LiveId" clId="{F659B883-0A48-4F54-B4E5-2554E8218BAE}" dt="2024-01-25T11:54:58.219" v="240"/>
        <pc:sldMkLst>
          <pc:docMk/>
          <pc:sldMk cId="203664718" sldId="263"/>
        </pc:sldMkLst>
        <pc:spChg chg="add mod">
          <ac:chgData name="muhammad mohsin aman" userId="0820fefe95ac93b2" providerId="LiveId" clId="{F659B883-0A48-4F54-B4E5-2554E8218BAE}" dt="2024-01-25T11:49:46.766" v="20" actId="1035"/>
          <ac:spMkLst>
            <pc:docMk/>
            <pc:sldMk cId="203664718" sldId="263"/>
            <ac:spMk id="2" creationId="{17D39074-80B5-34A4-F6C7-0574144FA7BD}"/>
          </ac:spMkLst>
        </pc:spChg>
      </pc:sldChg>
      <pc:sldChg chg="modSp mod modClrScheme chgLayout">
        <pc:chgData name="muhammad mohsin aman" userId="0820fefe95ac93b2" providerId="LiveId" clId="{F659B883-0A48-4F54-B4E5-2554E8218BAE}" dt="2024-01-25T11:49:42.841" v="18" actId="1037"/>
        <pc:sldMkLst>
          <pc:docMk/>
          <pc:sldMk cId="450378462" sldId="264"/>
        </pc:sldMkLst>
        <pc:spChg chg="mod">
          <ac:chgData name="muhammad mohsin aman" userId="0820fefe95ac93b2" providerId="LiveId" clId="{F659B883-0A48-4F54-B4E5-2554E8218BAE}" dt="2024-01-25T11:49:42.841" v="18" actId="1037"/>
          <ac:spMkLst>
            <pc:docMk/>
            <pc:sldMk cId="450378462" sldId="264"/>
            <ac:spMk id="117" creationId="{14917B57-9E5C-C52D-E53D-46697241D7A8}"/>
          </ac:spMkLst>
        </pc:spChg>
      </pc:sldChg>
      <pc:sldChg chg="modSp mod">
        <pc:chgData name="muhammad mohsin aman" userId="0820fefe95ac93b2" providerId="LiveId" clId="{F659B883-0A48-4F54-B4E5-2554E8218BAE}" dt="2024-01-25T11:58:56.556" v="396" actId="20577"/>
        <pc:sldMkLst>
          <pc:docMk/>
          <pc:sldMk cId="0" sldId="270"/>
        </pc:sldMkLst>
        <pc:spChg chg="mod">
          <ac:chgData name="muhammad mohsin aman" userId="0820fefe95ac93b2" providerId="LiveId" clId="{F659B883-0A48-4F54-B4E5-2554E8218BAE}" dt="2024-01-25T11:58:56.556" v="396" actId="20577"/>
          <ac:spMkLst>
            <pc:docMk/>
            <pc:sldMk cId="0" sldId="270"/>
            <ac:spMk id="6" creationId="{B9BF8B48-F431-4820-B1E7-C7A06CAE5FE4}"/>
          </ac:spMkLst>
        </pc:spChg>
      </pc:sldChg>
      <pc:sldChg chg="ord">
        <pc:chgData name="muhammad mohsin aman" userId="0820fefe95ac93b2" providerId="LiveId" clId="{F659B883-0A48-4F54-B4E5-2554E8218BAE}" dt="2024-01-25T11:50:43.972" v="35"/>
        <pc:sldMkLst>
          <pc:docMk/>
          <pc:sldMk cId="3386959921" sldId="441"/>
        </pc:sldMkLst>
      </pc:sldChg>
      <pc:sldChg chg="ord">
        <pc:chgData name="muhammad mohsin aman" userId="0820fefe95ac93b2" providerId="LiveId" clId="{F659B883-0A48-4F54-B4E5-2554E8218BAE}" dt="2024-01-25T11:50:43.972" v="35"/>
        <pc:sldMkLst>
          <pc:docMk/>
          <pc:sldMk cId="3517112117" sldId="446"/>
        </pc:sldMkLst>
      </pc:sldChg>
      <pc:sldChg chg="modSp mod">
        <pc:chgData name="muhammad mohsin aman" userId="0820fefe95ac93b2" providerId="LiveId" clId="{F659B883-0A48-4F54-B4E5-2554E8218BAE}" dt="2024-01-25T12:02:30.481" v="671" actId="20577"/>
        <pc:sldMkLst>
          <pc:docMk/>
          <pc:sldMk cId="4217118522" sldId="452"/>
        </pc:sldMkLst>
        <pc:spChg chg="mod">
          <ac:chgData name="muhammad mohsin aman" userId="0820fefe95ac93b2" providerId="LiveId" clId="{F659B883-0A48-4F54-B4E5-2554E8218BAE}" dt="2024-01-25T12:02:30.481" v="671" actId="20577"/>
          <ac:spMkLst>
            <pc:docMk/>
            <pc:sldMk cId="4217118522" sldId="452"/>
            <ac:spMk id="3" creationId="{2D4E8DDC-D449-4E0C-AFAD-AA731A0E3F73}"/>
          </ac:spMkLst>
        </pc:spChg>
      </pc:sldChg>
      <pc:sldChg chg="addSp delSp modSp mod modClrScheme chgLayout">
        <pc:chgData name="muhammad mohsin aman" userId="0820fefe95ac93b2" providerId="LiveId" clId="{F659B883-0A48-4F54-B4E5-2554E8218BAE}" dt="2024-01-25T12:09:59.642" v="768" actId="113"/>
        <pc:sldMkLst>
          <pc:docMk/>
          <pc:sldMk cId="3454397262" sldId="454"/>
        </pc:sldMkLst>
        <pc:spChg chg="del mod ord">
          <ac:chgData name="muhammad mohsin aman" userId="0820fefe95ac93b2" providerId="LiveId" clId="{F659B883-0A48-4F54-B4E5-2554E8218BAE}" dt="2024-01-25T12:04:58.372" v="692" actId="478"/>
          <ac:spMkLst>
            <pc:docMk/>
            <pc:sldMk cId="3454397262" sldId="454"/>
            <ac:spMk id="2" creationId="{A6FE41A9-19D3-4A89-9B60-6D5DD97DF962}"/>
          </ac:spMkLst>
        </pc:spChg>
        <pc:spChg chg="del">
          <ac:chgData name="muhammad mohsin aman" userId="0820fefe95ac93b2" providerId="LiveId" clId="{F659B883-0A48-4F54-B4E5-2554E8218BAE}" dt="2024-01-25T12:03:16.249" v="672"/>
          <ac:spMkLst>
            <pc:docMk/>
            <pc:sldMk cId="3454397262" sldId="454"/>
            <ac:spMk id="3" creationId="{3C16A351-2E30-47CC-9C65-4750771B07ED}"/>
          </ac:spMkLst>
        </pc:spChg>
        <pc:spChg chg="mod ord">
          <ac:chgData name="muhammad mohsin aman" userId="0820fefe95ac93b2" providerId="LiveId" clId="{F659B883-0A48-4F54-B4E5-2554E8218BAE}" dt="2024-01-25T12:04:43.567" v="687" actId="700"/>
          <ac:spMkLst>
            <pc:docMk/>
            <pc:sldMk cId="3454397262" sldId="454"/>
            <ac:spMk id="4" creationId="{F435D912-D632-49AC-B208-38C62E6C2AED}"/>
          </ac:spMkLst>
        </pc:spChg>
        <pc:spChg chg="del mod ord">
          <ac:chgData name="muhammad mohsin aman" userId="0820fefe95ac93b2" providerId="LiveId" clId="{F659B883-0A48-4F54-B4E5-2554E8218BAE}" dt="2024-01-25T12:05:00.618" v="693" actId="478"/>
          <ac:spMkLst>
            <pc:docMk/>
            <pc:sldMk cId="3454397262" sldId="454"/>
            <ac:spMk id="5" creationId="{FE57672E-97A3-9313-EE8E-22016E802FFB}"/>
          </ac:spMkLst>
        </pc:spChg>
        <pc:graphicFrameChg chg="add mod ord modGraphic">
          <ac:chgData name="muhammad mohsin aman" userId="0820fefe95ac93b2" providerId="LiveId" clId="{F659B883-0A48-4F54-B4E5-2554E8218BAE}" dt="2024-01-25T12:09:59.642" v="768" actId="113"/>
          <ac:graphicFrameMkLst>
            <pc:docMk/>
            <pc:sldMk cId="3454397262" sldId="454"/>
            <ac:graphicFrameMk id="6" creationId="{3D3818F3-3287-18E7-70B8-2909508FCF24}"/>
          </ac:graphicFrameMkLst>
        </pc:graphicFrameChg>
      </pc:sldChg>
      <pc:sldChg chg="modSp mod">
        <pc:chgData name="muhammad mohsin aman" userId="0820fefe95ac93b2" providerId="LiveId" clId="{F659B883-0A48-4F54-B4E5-2554E8218BAE}" dt="2024-01-25T11:50:56.348" v="50" actId="20577"/>
        <pc:sldMkLst>
          <pc:docMk/>
          <pc:sldMk cId="2381217266" sldId="458"/>
        </pc:sldMkLst>
        <pc:spChg chg="mod">
          <ac:chgData name="muhammad mohsin aman" userId="0820fefe95ac93b2" providerId="LiveId" clId="{F659B883-0A48-4F54-B4E5-2554E8218BAE}" dt="2024-01-25T11:50:56.348" v="50" actId="20577"/>
          <ac:spMkLst>
            <pc:docMk/>
            <pc:sldMk cId="2381217266" sldId="458"/>
            <ac:spMk id="2" creationId="{A6FE41A9-19D3-4A89-9B60-6D5DD97DF962}"/>
          </ac:spMkLst>
        </pc:spChg>
      </pc:sldChg>
      <pc:sldChg chg="addSp delSp modSp mod chgLayout">
        <pc:chgData name="muhammad mohsin aman" userId="0820fefe95ac93b2" providerId="LiveId" clId="{F659B883-0A48-4F54-B4E5-2554E8218BAE}" dt="2024-01-25T11:49:59.016" v="22" actId="6264"/>
        <pc:sldMkLst>
          <pc:docMk/>
          <pc:sldMk cId="1946734234" sldId="462"/>
        </pc:sldMkLst>
        <pc:spChg chg="mod or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2" creationId="{A6FE41A9-19D3-4A89-9B60-6D5DD97DF962}"/>
          </ac:spMkLst>
        </pc:spChg>
        <pc:spChg chg="mod or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3" creationId="{3C16A351-2E30-47CC-9C65-4750771B07ED}"/>
          </ac:spMkLst>
        </pc:spChg>
        <pc:spChg chg="mod or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4" creationId="{F435D912-D632-49AC-B208-38C62E6C2AED}"/>
          </ac:spMkLst>
        </pc:spChg>
        <pc:spChg chg="mod or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5" creationId="{FE57672E-97A3-9313-EE8E-22016E802FFB}"/>
          </ac:spMkLst>
        </pc:spChg>
        <pc:spChg chg="add del mo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6" creationId="{6564953A-A91D-8E8D-BA8A-E721C210DA8A}"/>
          </ac:spMkLst>
        </pc:spChg>
        <pc:spChg chg="add del mo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7" creationId="{680B0DC0-D17A-3FDE-2CA7-7322A0EA5FF6}"/>
          </ac:spMkLst>
        </pc:spChg>
        <pc:spChg chg="add del mo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8" creationId="{6CB74803-596B-D8F9-346C-4841A92FAA9D}"/>
          </ac:spMkLst>
        </pc:spChg>
        <pc:spChg chg="add del mod">
          <ac:chgData name="muhammad mohsin aman" userId="0820fefe95ac93b2" providerId="LiveId" clId="{F659B883-0A48-4F54-B4E5-2554E8218BAE}" dt="2024-01-25T11:49:59.016" v="22" actId="6264"/>
          <ac:spMkLst>
            <pc:docMk/>
            <pc:sldMk cId="1946734234" sldId="462"/>
            <ac:spMk id="9" creationId="{4E70FC56-5368-B09B-1686-D40AC5C560DD}"/>
          </ac:spMkLst>
        </pc:spChg>
      </pc:sldChg>
      <pc:sldChg chg="modSp mod">
        <pc:chgData name="muhammad mohsin aman" userId="0820fefe95ac93b2" providerId="LiveId" clId="{F659B883-0A48-4F54-B4E5-2554E8218BAE}" dt="2024-01-25T11:58:45.785" v="386" actId="115"/>
        <pc:sldMkLst>
          <pc:docMk/>
          <pc:sldMk cId="3460311081" sldId="464"/>
        </pc:sldMkLst>
        <pc:spChg chg="mod">
          <ac:chgData name="muhammad mohsin aman" userId="0820fefe95ac93b2" providerId="LiveId" clId="{F659B883-0A48-4F54-B4E5-2554E8218BAE}" dt="2024-01-25T11:58:45.785" v="386" actId="115"/>
          <ac:spMkLst>
            <pc:docMk/>
            <pc:sldMk cId="3460311081" sldId="464"/>
            <ac:spMk id="3" creationId="{57FCF8EA-7562-4707-BE11-25FEE8BC5816}"/>
          </ac:spMkLst>
        </pc:spChg>
      </pc:sldChg>
      <pc:sldChg chg="addSp delSp modSp mod chgLayout">
        <pc:chgData name="muhammad mohsin aman" userId="0820fefe95ac93b2" providerId="LiveId" clId="{F659B883-0A48-4F54-B4E5-2554E8218BAE}" dt="2024-01-25T11:50:13.120" v="33" actId="20577"/>
        <pc:sldMkLst>
          <pc:docMk/>
          <pc:sldMk cId="4236190465" sldId="465"/>
        </pc:sldMkLst>
        <pc:spChg chg="mod or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2" creationId="{A6FE41A9-19D3-4A89-9B60-6D5DD97DF962}"/>
          </ac:spMkLst>
        </pc:spChg>
        <pc:spChg chg="mod ord">
          <ac:chgData name="muhammad mohsin aman" userId="0820fefe95ac93b2" providerId="LiveId" clId="{F659B883-0A48-4F54-B4E5-2554E8218BAE}" dt="2024-01-25T11:50:13.120" v="33" actId="20577"/>
          <ac:spMkLst>
            <pc:docMk/>
            <pc:sldMk cId="4236190465" sldId="465"/>
            <ac:spMk id="3" creationId="{3C16A351-2E30-47CC-9C65-4750771B07ED}"/>
          </ac:spMkLst>
        </pc:spChg>
        <pc:spChg chg="mod or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4" creationId="{F435D912-D632-49AC-B208-38C62E6C2AED}"/>
          </ac:spMkLst>
        </pc:spChg>
        <pc:spChg chg="mod or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5" creationId="{FE57672E-97A3-9313-EE8E-22016E802FFB}"/>
          </ac:spMkLst>
        </pc:spChg>
        <pc:spChg chg="add del mo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6" creationId="{7395E1FC-06EB-0F14-B1C1-E1D955CDD95A}"/>
          </ac:spMkLst>
        </pc:spChg>
        <pc:spChg chg="add del mo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7" creationId="{67218E14-D10A-12A6-B03C-F53C54FFEF6D}"/>
          </ac:spMkLst>
        </pc:spChg>
        <pc:spChg chg="add del mo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8" creationId="{B9A201FF-36E4-C3DF-082F-6DBD84A194D5}"/>
          </ac:spMkLst>
        </pc:spChg>
        <pc:spChg chg="add del mod">
          <ac:chgData name="muhammad mohsin aman" userId="0820fefe95ac93b2" providerId="LiveId" clId="{F659B883-0A48-4F54-B4E5-2554E8218BAE}" dt="2024-01-25T11:50:02.335" v="23" actId="6264"/>
          <ac:spMkLst>
            <pc:docMk/>
            <pc:sldMk cId="4236190465" sldId="465"/>
            <ac:spMk id="9" creationId="{23D22003-D6D1-8EF4-64B4-D0FC7D2F6450}"/>
          </ac:spMkLst>
        </pc:spChg>
      </pc:sldChg>
      <pc:sldChg chg="addSp modSp add mod">
        <pc:chgData name="muhammad mohsin aman" userId="0820fefe95ac93b2" providerId="LiveId" clId="{F659B883-0A48-4F54-B4E5-2554E8218BAE}" dt="2024-01-25T11:52:28.384" v="135" actId="20577"/>
        <pc:sldMkLst>
          <pc:docMk/>
          <pc:sldMk cId="3215895189" sldId="466"/>
        </pc:sldMkLst>
        <pc:spChg chg="mod">
          <ac:chgData name="muhammad mohsin aman" userId="0820fefe95ac93b2" providerId="LiveId" clId="{F659B883-0A48-4F54-B4E5-2554E8218BAE}" dt="2024-01-25T11:51:51.509" v="86" actId="20577"/>
          <ac:spMkLst>
            <pc:docMk/>
            <pc:sldMk cId="3215895189" sldId="466"/>
            <ac:spMk id="4" creationId="{47F32E4F-FC9A-4F9E-A98E-942DC8575B3F}"/>
          </ac:spMkLst>
        </pc:spChg>
        <pc:spChg chg="add mod">
          <ac:chgData name="muhammad mohsin aman" userId="0820fefe95ac93b2" providerId="LiveId" clId="{F659B883-0A48-4F54-B4E5-2554E8218BAE}" dt="2024-01-25T11:52:28.384" v="135" actId="20577"/>
          <ac:spMkLst>
            <pc:docMk/>
            <pc:sldMk cId="3215895189" sldId="466"/>
            <ac:spMk id="6" creationId="{38207142-285A-9CF4-9329-06B81F4F0DB7}"/>
          </ac:spMkLst>
        </pc:spChg>
      </pc:sldChg>
      <pc:sldChg chg="modSp add mod">
        <pc:chgData name="muhammad mohsin aman" userId="0820fefe95ac93b2" providerId="LiveId" clId="{F659B883-0A48-4F54-B4E5-2554E8218BAE}" dt="2024-01-25T11:52:42.153" v="150" actId="20577"/>
        <pc:sldMkLst>
          <pc:docMk/>
          <pc:sldMk cId="2277270107" sldId="467"/>
        </pc:sldMkLst>
        <pc:spChg chg="mod">
          <ac:chgData name="muhammad mohsin aman" userId="0820fefe95ac93b2" providerId="LiveId" clId="{F659B883-0A48-4F54-B4E5-2554E8218BAE}" dt="2024-01-25T11:51:59.960" v="87"/>
          <ac:spMkLst>
            <pc:docMk/>
            <pc:sldMk cId="2277270107" sldId="467"/>
            <ac:spMk id="2" creationId="{5E37B215-0754-4EBE-9341-BAB217DA7BD5}"/>
          </ac:spMkLst>
        </pc:spChg>
        <pc:spChg chg="mod">
          <ac:chgData name="muhammad mohsin aman" userId="0820fefe95ac93b2" providerId="LiveId" clId="{F659B883-0A48-4F54-B4E5-2554E8218BAE}" dt="2024-01-25T11:52:42.153" v="150" actId="20577"/>
          <ac:spMkLst>
            <pc:docMk/>
            <pc:sldMk cId="2277270107" sldId="467"/>
            <ac:spMk id="3" creationId="{E19B61A6-E20C-4F14-85E7-E83D29E93846}"/>
          </ac:spMkLst>
        </pc:spChg>
      </pc:sldChg>
      <pc:sldChg chg="modSp add mod">
        <pc:chgData name="muhammad mohsin aman" userId="0820fefe95ac93b2" providerId="LiveId" clId="{F659B883-0A48-4F54-B4E5-2554E8218BAE}" dt="2024-01-25T11:53:20.616" v="208" actId="20577"/>
        <pc:sldMkLst>
          <pc:docMk/>
          <pc:sldMk cId="3632323491" sldId="468"/>
        </pc:sldMkLst>
        <pc:spChg chg="mod">
          <ac:chgData name="muhammad mohsin aman" userId="0820fefe95ac93b2" providerId="LiveId" clId="{F659B883-0A48-4F54-B4E5-2554E8218BAE}" dt="2024-01-25T11:53:20.616" v="208" actId="20577"/>
          <ac:spMkLst>
            <pc:docMk/>
            <pc:sldMk cId="3632323491" sldId="468"/>
            <ac:spMk id="4" creationId="{47F32E4F-FC9A-4F9E-A98E-942DC8575B3F}"/>
          </ac:spMkLst>
        </pc:spChg>
      </pc:sldChg>
      <pc:sldChg chg="modSp add mod">
        <pc:chgData name="muhammad mohsin aman" userId="0820fefe95ac93b2" providerId="LiveId" clId="{F659B883-0A48-4F54-B4E5-2554E8218BAE}" dt="2024-01-25T11:53:05.652" v="182" actId="20577"/>
        <pc:sldMkLst>
          <pc:docMk/>
          <pc:sldMk cId="2061351387" sldId="469"/>
        </pc:sldMkLst>
        <pc:spChg chg="mod">
          <ac:chgData name="muhammad mohsin aman" userId="0820fefe95ac93b2" providerId="LiveId" clId="{F659B883-0A48-4F54-B4E5-2554E8218BAE}" dt="2024-01-25T11:52:59.311" v="167"/>
          <ac:spMkLst>
            <pc:docMk/>
            <pc:sldMk cId="2061351387" sldId="469"/>
            <ac:spMk id="2" creationId="{5E37B215-0754-4EBE-9341-BAB217DA7BD5}"/>
          </ac:spMkLst>
        </pc:spChg>
        <pc:spChg chg="mod">
          <ac:chgData name="muhammad mohsin aman" userId="0820fefe95ac93b2" providerId="LiveId" clId="{F659B883-0A48-4F54-B4E5-2554E8218BAE}" dt="2024-01-25T11:53:05.652" v="182" actId="20577"/>
          <ac:spMkLst>
            <pc:docMk/>
            <pc:sldMk cId="2061351387" sldId="469"/>
            <ac:spMk id="3" creationId="{E19B61A6-E20C-4F14-85E7-E83D29E93846}"/>
          </ac:spMkLst>
        </pc:spChg>
      </pc:sldChg>
      <pc:sldChg chg="modSp add mod">
        <pc:chgData name="muhammad mohsin aman" userId="0820fefe95ac93b2" providerId="LiveId" clId="{F659B883-0A48-4F54-B4E5-2554E8218BAE}" dt="2024-01-25T11:53:28.644" v="215" actId="20577"/>
        <pc:sldMkLst>
          <pc:docMk/>
          <pc:sldMk cId="3332453510" sldId="470"/>
        </pc:sldMkLst>
        <pc:spChg chg="mod">
          <ac:chgData name="muhammad mohsin aman" userId="0820fefe95ac93b2" providerId="LiveId" clId="{F659B883-0A48-4F54-B4E5-2554E8218BAE}" dt="2024-01-25T11:53:28.644" v="215" actId="20577"/>
          <ac:spMkLst>
            <pc:docMk/>
            <pc:sldMk cId="3332453510" sldId="470"/>
            <ac:spMk id="2" creationId="{5E37B215-0754-4EBE-9341-BAB217DA7BD5}"/>
          </ac:spMkLst>
        </pc:spChg>
      </pc:sldChg>
      <pc:sldChg chg="modSp new mod">
        <pc:chgData name="muhammad mohsin aman" userId="0820fefe95ac93b2" providerId="LiveId" clId="{F659B883-0A48-4F54-B4E5-2554E8218BAE}" dt="2024-01-25T11:53:46.938" v="238" actId="20577"/>
        <pc:sldMkLst>
          <pc:docMk/>
          <pc:sldMk cId="108247783" sldId="471"/>
        </pc:sldMkLst>
        <pc:spChg chg="mod">
          <ac:chgData name="muhammad mohsin aman" userId="0820fefe95ac93b2" providerId="LiveId" clId="{F659B883-0A48-4F54-B4E5-2554E8218BAE}" dt="2024-01-25T11:53:42.302" v="228" actId="20577"/>
          <ac:spMkLst>
            <pc:docMk/>
            <pc:sldMk cId="108247783" sldId="471"/>
            <ac:spMk id="2" creationId="{4A7595BA-F8D0-BC82-B3E3-A144D60394C0}"/>
          </ac:spMkLst>
        </pc:spChg>
        <pc:spChg chg="mod">
          <ac:chgData name="muhammad mohsin aman" userId="0820fefe95ac93b2" providerId="LiveId" clId="{F659B883-0A48-4F54-B4E5-2554E8218BAE}" dt="2024-01-25T11:53:46.938" v="238" actId="20577"/>
          <ac:spMkLst>
            <pc:docMk/>
            <pc:sldMk cId="108247783" sldId="471"/>
            <ac:spMk id="3" creationId="{5D411285-D975-6F8B-A882-8B520C017700}"/>
          </ac:spMkLst>
        </pc:spChg>
      </pc:sldChg>
      <pc:sldChg chg="addSp modSp new mod">
        <pc:chgData name="muhammad mohsin aman" userId="0820fefe95ac93b2" providerId="LiveId" clId="{F659B883-0A48-4F54-B4E5-2554E8218BAE}" dt="2024-01-25T12:00:32.769" v="551" actId="20577"/>
        <pc:sldMkLst>
          <pc:docMk/>
          <pc:sldMk cId="3551770658" sldId="472"/>
        </pc:sldMkLst>
        <pc:spChg chg="mod">
          <ac:chgData name="muhammad mohsin aman" userId="0820fefe95ac93b2" providerId="LiveId" clId="{F659B883-0A48-4F54-B4E5-2554E8218BAE}" dt="2024-01-25T11:55:25.251" v="283" actId="20577"/>
          <ac:spMkLst>
            <pc:docMk/>
            <pc:sldMk cId="3551770658" sldId="472"/>
            <ac:spMk id="2" creationId="{9B688588-9396-3BDD-9F42-701190ECFA3E}"/>
          </ac:spMkLst>
        </pc:spChg>
        <pc:spChg chg="add mod">
          <ac:chgData name="muhammad mohsin aman" userId="0820fefe95ac93b2" providerId="LiveId" clId="{F659B883-0A48-4F54-B4E5-2554E8218BAE}" dt="2024-01-25T12:00:32.769" v="551" actId="20577"/>
          <ac:spMkLst>
            <pc:docMk/>
            <pc:sldMk cId="3551770658" sldId="472"/>
            <ac:spMk id="5" creationId="{29820875-2FD0-4CB5-90CE-9D66CAD696D4}"/>
          </ac:spMkLst>
        </pc:spChg>
      </pc:sldChg>
      <pc:sldChg chg="modSp add mod">
        <pc:chgData name="muhammad mohsin aman" userId="0820fefe95ac93b2" providerId="LiveId" clId="{F659B883-0A48-4F54-B4E5-2554E8218BAE}" dt="2024-01-25T11:55:47.929" v="309" actId="20577"/>
        <pc:sldMkLst>
          <pc:docMk/>
          <pc:sldMk cId="1008417009" sldId="473"/>
        </pc:sldMkLst>
        <pc:spChg chg="mod">
          <ac:chgData name="muhammad mohsin aman" userId="0820fefe95ac93b2" providerId="LiveId" clId="{F659B883-0A48-4F54-B4E5-2554E8218BAE}" dt="2024-01-25T11:55:41.554" v="299" actId="20577"/>
          <ac:spMkLst>
            <pc:docMk/>
            <pc:sldMk cId="1008417009" sldId="473"/>
            <ac:spMk id="2" creationId="{4A7595BA-F8D0-BC82-B3E3-A144D60394C0}"/>
          </ac:spMkLst>
        </pc:spChg>
        <pc:spChg chg="mod">
          <ac:chgData name="muhammad mohsin aman" userId="0820fefe95ac93b2" providerId="LiveId" clId="{F659B883-0A48-4F54-B4E5-2554E8218BAE}" dt="2024-01-25T11:55:47.929" v="309" actId="20577"/>
          <ac:spMkLst>
            <pc:docMk/>
            <pc:sldMk cId="1008417009" sldId="473"/>
            <ac:spMk id="3" creationId="{5D411285-D975-6F8B-A882-8B520C017700}"/>
          </ac:spMkLst>
        </pc:spChg>
      </pc:sldChg>
      <pc:sldChg chg="modSp add mod ord">
        <pc:chgData name="muhammad mohsin aman" userId="0820fefe95ac93b2" providerId="LiveId" clId="{F659B883-0A48-4F54-B4E5-2554E8218BAE}" dt="2024-01-25T11:56:03.787" v="326"/>
        <pc:sldMkLst>
          <pc:docMk/>
          <pc:sldMk cId="1975152487" sldId="474"/>
        </pc:sldMkLst>
        <pc:spChg chg="mod">
          <ac:chgData name="muhammad mohsin aman" userId="0820fefe95ac93b2" providerId="LiveId" clId="{F659B883-0A48-4F54-B4E5-2554E8218BAE}" dt="2024-01-25T11:55:56.854" v="320" actId="20577"/>
          <ac:spMkLst>
            <pc:docMk/>
            <pc:sldMk cId="1975152487" sldId="474"/>
            <ac:spMk id="2" creationId="{4A7595BA-F8D0-BC82-B3E3-A144D60394C0}"/>
          </ac:spMkLst>
        </pc:spChg>
        <pc:spChg chg="mod">
          <ac:chgData name="muhammad mohsin aman" userId="0820fefe95ac93b2" providerId="LiveId" clId="{F659B883-0A48-4F54-B4E5-2554E8218BAE}" dt="2024-01-25T11:56:00.607" v="324" actId="20577"/>
          <ac:spMkLst>
            <pc:docMk/>
            <pc:sldMk cId="1975152487" sldId="474"/>
            <ac:spMk id="3" creationId="{5D411285-D975-6F8B-A882-8B520C017700}"/>
          </ac:spMkLst>
        </pc:spChg>
      </pc:sldChg>
      <pc:sldChg chg="modSp add mod">
        <pc:chgData name="muhammad mohsin aman" userId="0820fefe95ac93b2" providerId="LiveId" clId="{F659B883-0A48-4F54-B4E5-2554E8218BAE}" dt="2024-01-25T11:56:20.964" v="352" actId="20577"/>
        <pc:sldMkLst>
          <pc:docMk/>
          <pc:sldMk cId="191201602" sldId="475"/>
        </pc:sldMkLst>
        <pc:spChg chg="mod">
          <ac:chgData name="muhammad mohsin aman" userId="0820fefe95ac93b2" providerId="LiveId" clId="{F659B883-0A48-4F54-B4E5-2554E8218BAE}" dt="2024-01-25T11:56:15.203" v="348" actId="20577"/>
          <ac:spMkLst>
            <pc:docMk/>
            <pc:sldMk cId="191201602" sldId="475"/>
            <ac:spMk id="2" creationId="{4A7595BA-F8D0-BC82-B3E3-A144D60394C0}"/>
          </ac:spMkLst>
        </pc:spChg>
        <pc:spChg chg="mod">
          <ac:chgData name="muhammad mohsin aman" userId="0820fefe95ac93b2" providerId="LiveId" clId="{F659B883-0A48-4F54-B4E5-2554E8218BAE}" dt="2024-01-25T11:56:20.964" v="352" actId="20577"/>
          <ac:spMkLst>
            <pc:docMk/>
            <pc:sldMk cId="191201602" sldId="475"/>
            <ac:spMk id="3" creationId="{5D411285-D975-6F8B-A882-8B520C017700}"/>
          </ac:spMkLst>
        </pc:spChg>
      </pc:sldChg>
      <pc:sldChg chg="addSp delSp modSp add mod chgLayout">
        <pc:chgData name="muhammad mohsin aman" userId="0820fefe95ac93b2" providerId="LiveId" clId="{F659B883-0A48-4F54-B4E5-2554E8218BAE}" dt="2024-01-25T11:57:47.575" v="385" actId="20577"/>
        <pc:sldMkLst>
          <pc:docMk/>
          <pc:sldMk cId="46352094" sldId="476"/>
        </pc:sldMkLst>
        <pc:spChg chg="mod or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2" creationId="{A6FE41A9-19D3-4A89-9B60-6D5DD97DF962}"/>
          </ac:spMkLst>
        </pc:spChg>
        <pc:spChg chg="mod ord">
          <ac:chgData name="muhammad mohsin aman" userId="0820fefe95ac93b2" providerId="LiveId" clId="{F659B883-0A48-4F54-B4E5-2554E8218BAE}" dt="2024-01-25T11:57:47.575" v="385" actId="20577"/>
          <ac:spMkLst>
            <pc:docMk/>
            <pc:sldMk cId="46352094" sldId="476"/>
            <ac:spMk id="3" creationId="{3C16A351-2E30-47CC-9C65-4750771B07ED}"/>
          </ac:spMkLst>
        </pc:spChg>
        <pc:spChg chg="mod or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4" creationId="{F435D912-D632-49AC-B208-38C62E6C2AED}"/>
          </ac:spMkLst>
        </pc:spChg>
        <pc:spChg chg="mod or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5" creationId="{FE57672E-97A3-9313-EE8E-22016E802FFB}"/>
          </ac:spMkLst>
        </pc:spChg>
        <pc:spChg chg="add del mo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6" creationId="{4E98CF7E-2717-19D4-6A87-E13F7C55A415}"/>
          </ac:spMkLst>
        </pc:spChg>
        <pc:spChg chg="add del mo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7" creationId="{09C2D9CD-F6A9-6C6E-474B-42809E277DD4}"/>
          </ac:spMkLst>
        </pc:spChg>
        <pc:spChg chg="add del mo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8" creationId="{EAEAD536-61AA-1172-7E2E-42F6476240CC}"/>
          </ac:spMkLst>
        </pc:spChg>
        <pc:spChg chg="add del mod">
          <ac:chgData name="muhammad mohsin aman" userId="0820fefe95ac93b2" providerId="LiveId" clId="{F659B883-0A48-4F54-B4E5-2554E8218BAE}" dt="2024-01-25T11:57:30.858" v="356" actId="6264"/>
          <ac:spMkLst>
            <pc:docMk/>
            <pc:sldMk cId="46352094" sldId="476"/>
            <ac:spMk id="9" creationId="{C6070CD5-DC32-945C-C5C6-6C2C3A27C0CB}"/>
          </ac:spMkLst>
        </pc:spChg>
      </pc:sldChg>
      <pc:sldChg chg="modSp add mod">
        <pc:chgData name="muhammad mohsin aman" userId="0820fefe95ac93b2" providerId="LiveId" clId="{F659B883-0A48-4F54-B4E5-2554E8218BAE}" dt="2024-01-25T12:02:00.042" v="599"/>
        <pc:sldMkLst>
          <pc:docMk/>
          <pc:sldMk cId="2327256832" sldId="477"/>
        </pc:sldMkLst>
        <pc:spChg chg="mod">
          <ac:chgData name="muhammad mohsin aman" userId="0820fefe95ac93b2" providerId="LiveId" clId="{F659B883-0A48-4F54-B4E5-2554E8218BAE}" dt="2024-01-25T12:02:00.042" v="599"/>
          <ac:spMkLst>
            <pc:docMk/>
            <pc:sldMk cId="2327256832" sldId="477"/>
            <ac:spMk id="3" creationId="{2D4E8DDC-D449-4E0C-AFAD-AA731A0E3F73}"/>
          </ac:spMkLst>
        </pc:spChg>
      </pc:sldChg>
      <pc:sldChg chg="modSp add del mod">
        <pc:chgData name="muhammad mohsin aman" userId="0820fefe95ac93b2" providerId="LiveId" clId="{F659B883-0A48-4F54-B4E5-2554E8218BAE}" dt="2024-01-25T12:01:35.160" v="596" actId="47"/>
        <pc:sldMkLst>
          <pc:docMk/>
          <pc:sldMk cId="3725992150" sldId="477"/>
        </pc:sldMkLst>
        <pc:spChg chg="mod">
          <ac:chgData name="muhammad mohsin aman" userId="0820fefe95ac93b2" providerId="LiveId" clId="{F659B883-0A48-4F54-B4E5-2554E8218BAE}" dt="2024-01-25T12:01:22.037" v="583" actId="20577"/>
          <ac:spMkLst>
            <pc:docMk/>
            <pc:sldMk cId="3725992150" sldId="477"/>
            <ac:spMk id="2" creationId="{4A7595BA-F8D0-BC82-B3E3-A144D60394C0}"/>
          </ac:spMkLst>
        </pc:spChg>
        <pc:spChg chg="mod">
          <ac:chgData name="muhammad mohsin aman" userId="0820fefe95ac93b2" providerId="LiveId" clId="{F659B883-0A48-4F54-B4E5-2554E8218BAE}" dt="2024-01-25T12:01:30.157" v="595" actId="20577"/>
          <ac:spMkLst>
            <pc:docMk/>
            <pc:sldMk cId="3725992150" sldId="477"/>
            <ac:spMk id="3" creationId="{5D411285-D975-6F8B-A882-8B520C0177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AEC3-DB23-4A2D-B9D9-A96E197ED423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92B02-9645-41D6-B3E9-E54ED3A31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88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0675-441A-4768-9DE0-86ABF9B4C4FB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17AE5-1453-4D41-B9C3-F517B2FF8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317BAB-71E0-4089-A966-EB7D5707FE1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6A6DEC-CCF4-41B9-9029-D506DF0DA8A1}"/>
              </a:ext>
            </a:extLst>
          </p:cNvPr>
          <p:cNvCxnSpPr/>
          <p:nvPr userDrawn="1"/>
        </p:nvCxnSpPr>
        <p:spPr>
          <a:xfrm>
            <a:off x="0" y="22098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3AF34B2-0207-4F3E-B1E4-F02090F7CB8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304800"/>
            <a:ext cx="7848600" cy="1600200"/>
          </a:xfrm>
        </p:spPr>
        <p:txBody>
          <a:bodyPr/>
          <a:lstStyle>
            <a:lvl1pPr marL="0" indent="0" algn="ctr">
              <a:buNone/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F5DA15A-6086-4608-8AAF-C7A567C547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667000"/>
            <a:ext cx="8229600" cy="966418"/>
          </a:xfrm>
        </p:spPr>
        <p:txBody>
          <a:bodyPr>
            <a:spAutoFit/>
          </a:bodyPr>
          <a:lstStyle>
            <a:lvl1pPr marL="0" indent="0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Font typeface="+mj-lt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9DB71B-0D06-4DBF-9078-5C39BF0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8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1C1F6-EB13-4934-81CE-FB523ABF7A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4D5EE2-A169-4D28-8A41-FE5EACE877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3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A4313F-4329-4016-88AD-8CCF0AB4FAD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A2FCE5-A472-4A1F-B59C-68E13E069D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3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2FFC2-0985-44F5-AECD-9AE9E84D77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5DEC2-D2F2-4ED0-9995-C938E5A869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6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4A0D0-00B2-475D-9263-7E438D3FE0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A9074-ABB1-4A2B-8752-6700A05AC1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2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C7060D-A64D-4F46-B851-32D4EB9C151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39750" y="260350"/>
            <a:ext cx="8208963" cy="601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1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>
            <a:lvl1pPr algn="l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596"/>
            <a:ext cx="8229600" cy="2234458"/>
          </a:xfrm>
        </p:spPr>
        <p:txBody>
          <a:bodyPr>
            <a:sp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>
              <a:buFont typeface="+mj-lt"/>
              <a:buAutoNum type="arabicPeriod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4FE8F-3667-413B-941A-2ECC8034591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D0FEC9-EE9C-4C2C-BDF7-D66A9509F62B}"/>
              </a:ext>
            </a:extLst>
          </p:cNvPr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7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 anchor="ctr" anchorCtr="0">
            <a:spAutoFit/>
          </a:bodyPr>
          <a:lstStyle>
            <a:lvl1pPr algn="ctr">
              <a:defRPr sz="3600" b="1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09983-C5F7-4CE3-866C-276E443BC6C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DF3AA4-90CF-4FE7-AD1C-6221A40BD312}"/>
              </a:ext>
            </a:extLst>
          </p:cNvPr>
          <p:cNvCxnSpPr/>
          <p:nvPr userDrawn="1"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C45208-8AE5-4AF6-8087-A9AEA50BBE3A}"/>
              </a:ext>
            </a:extLst>
          </p:cNvPr>
          <p:cNvCxnSpPr/>
          <p:nvPr userDrawn="1"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844C8C-1EB1-43D6-9F5C-9CAD5615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>
            <a:lvl1pPr algn="l">
              <a:defRPr sz="3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90596"/>
            <a:ext cx="8229600" cy="2234458"/>
          </a:xfrm>
        </p:spPr>
        <p:txBody>
          <a:bodyPr>
            <a:sp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2BE8-A4B4-45DA-B152-C5A776A9C92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D0FEC9-EE9C-4C2C-BDF7-D66A9509F62B}"/>
              </a:ext>
            </a:extLst>
          </p:cNvPr>
          <p:cNvCxnSpPr/>
          <p:nvPr userDrawn="1"/>
        </p:nvCxnSpPr>
        <p:spPr>
          <a:xfrm>
            <a:off x="457200" y="8382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1771C6-603B-48EC-B335-66907CF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 anchor="ctr" anchorCtr="0">
            <a:spAutoFit/>
          </a:bodyPr>
          <a:lstStyle>
            <a:lvl1pPr algn="ctr">
              <a:defRPr sz="3600" b="1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AFC95-3ED7-4585-A74A-BB2CC92A2EF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DF3AA4-90CF-4FE7-AD1C-6221A40BD312}"/>
              </a:ext>
            </a:extLst>
          </p:cNvPr>
          <p:cNvCxnSpPr/>
          <p:nvPr userDrawn="1"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C45208-8AE5-4AF6-8087-A9AEA50BBE3A}"/>
              </a:ext>
            </a:extLst>
          </p:cNvPr>
          <p:cNvCxnSpPr/>
          <p:nvPr userDrawn="1"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6467EF-7DA8-40E2-B523-B64ED954B711}"/>
              </a:ext>
            </a:extLst>
          </p:cNvPr>
          <p:cNvSpPr txBox="1">
            <a:spLocks/>
          </p:cNvSpPr>
          <p:nvPr userDrawn="1"/>
        </p:nvSpPr>
        <p:spPr>
          <a:xfrm>
            <a:off x="6553200" y="204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2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EE529-B3D8-4B3F-958C-5C32EAF6479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59B28-0DF7-46E8-AD53-3C0477B10C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B4405-4B64-42E7-AF13-45BA52CB07B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039E9A-FCDB-44DC-9D05-688CC164BF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7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A1CD1-5AFE-4DD5-BC62-16B4A97CC3C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F0D433-18EA-4AEE-A136-8DE032778E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3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58BD7C-E681-4A34-BF2C-D3980005C1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3BEE49-E6B6-4906-9C41-567D8F9F97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1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5459E-AFEC-4E69-8463-BC65A65A5A9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1/25/2024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A4D90-85BF-4AFB-8224-F0E85A2A66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6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F8B48-F431-4820-B1E7-C7A06CAE5F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Title of the Synopsis/ Proposal/ Mid-Term/ Final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2F21-515B-4338-AF77-248C870B4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4093428"/>
          </a:xfrm>
        </p:spPr>
        <p:txBody>
          <a:bodyPr/>
          <a:lstStyle/>
          <a:p>
            <a:r>
              <a:rPr lang="en-US" sz="2000" b="1" dirty="0"/>
              <a:t>Candidate Name:</a:t>
            </a:r>
          </a:p>
          <a:p>
            <a:r>
              <a:rPr lang="en-US" sz="2000" b="1" dirty="0"/>
              <a:t>Roll Number:</a:t>
            </a:r>
          </a:p>
          <a:p>
            <a:r>
              <a:rPr lang="en-US" sz="2000" b="1" dirty="0"/>
              <a:t>Department:</a:t>
            </a:r>
          </a:p>
          <a:p>
            <a:r>
              <a:rPr lang="en-US" sz="2000" b="1" dirty="0"/>
              <a:t>Semester</a:t>
            </a:r>
          </a:p>
          <a:p>
            <a:r>
              <a:rPr lang="en-US" sz="2000" b="1" dirty="0"/>
              <a:t>CGPA:</a:t>
            </a:r>
          </a:p>
          <a:p>
            <a:endParaRPr lang="en-US" sz="2000" dirty="0"/>
          </a:p>
          <a:p>
            <a:r>
              <a:rPr lang="en-US" sz="2000" dirty="0"/>
              <a:t>Supervisor Name:</a:t>
            </a:r>
          </a:p>
          <a:p>
            <a:r>
              <a:rPr lang="en-US" sz="2000" dirty="0"/>
              <a:t>Designation:</a:t>
            </a:r>
          </a:p>
          <a:p>
            <a:r>
              <a:rPr lang="en-US" sz="2000" dirty="0"/>
              <a:t>Department:</a:t>
            </a:r>
          </a:p>
          <a:p>
            <a:r>
              <a:rPr lang="en-US" sz="2000" dirty="0"/>
              <a:t>Co-Supervisor Details (if any) </a:t>
            </a:r>
          </a:p>
          <a:p>
            <a:r>
              <a:rPr lang="en-US" sz="2000" dirty="0"/>
              <a:t>Name/ Designation/ Department: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Objectives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70A76-A93D-4EF5-AAE0-7F04EF40AE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FA4E6-BA78-ACAD-814C-CCF6F191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58548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08272-DA40-40AF-A01D-393CBE3A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GB" dirty="0"/>
              <a:t>Research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EA12E-BF24-4AFD-B16B-66332F2DD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2603790"/>
          </a:xfrm>
        </p:spPr>
        <p:txBody>
          <a:bodyPr/>
          <a:lstStyle/>
          <a:p>
            <a:r>
              <a:rPr lang="en-GB" dirty="0"/>
              <a:t>The above problem statement can be solved with following objectives:</a:t>
            </a:r>
          </a:p>
          <a:p>
            <a:r>
              <a:rPr lang="en-GB" dirty="0"/>
              <a:t>Objective 1</a:t>
            </a:r>
          </a:p>
          <a:p>
            <a:r>
              <a:rPr lang="en-GB" dirty="0"/>
              <a:t>Objective 2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922CD-5BDB-4955-8455-DF02D7CB6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/>
          <a:p>
            <a:pPr lvl="0"/>
            <a:fld id="{71F49166-E801-47F0-B94A-2D4255A27943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B4E9F3-3E9C-D75C-E89D-7172DCD5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4084099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/>
          <a:lstStyle/>
          <a:p>
            <a:r>
              <a:rPr lang="en-GB" dirty="0"/>
              <a:t>Scope and Limitation of Work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9ED8-969E-44BE-8E68-AFBD1966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49461-5039-D81B-E95D-8458BED4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16343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215-0754-4EBE-9341-BAB217DA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and Limitation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61A6-E20C-4F14-85E7-E83D29E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My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C3E-A5AE-4370-A472-D8EFA89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97B6-2894-F12A-8670-9A3FED4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711578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4CADF-2738-45E6-B669-E5A09A85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6C1E8-6EE2-3E67-3DFD-763718C5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12069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FF2307-DDAC-46B6-8C70-0977CA13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FF9BEA-C828-4206-ABB0-98F01E317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US" dirty="0"/>
              <a:t>How will you </a:t>
            </a:r>
            <a:r>
              <a:rPr lang="en-US"/>
              <a:t>achieve your objectives</a:t>
            </a:r>
            <a:r>
              <a:rPr lang="en-US" dirty="0"/>
              <a:t>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54D62-841C-4C14-B58D-DC5A8946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7016C-6CC6-EF60-E1A7-3C12880AC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249858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/>
          <a:lstStyle/>
          <a:p>
            <a:r>
              <a:rPr lang="en-GB" dirty="0"/>
              <a:t>Timeline/ Gantt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04CADF-2738-45E6-B669-E5A09A85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46C1E8-6EE2-3E67-3DFD-763718C5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147142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3818F3-3287-18E7-70B8-2909508FCF2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9117432"/>
              </p:ext>
            </p:extLst>
          </p:nvPr>
        </p:nvGraphicFramePr>
        <p:xfrm>
          <a:off x="228600" y="228600"/>
          <a:ext cx="8686800" cy="56387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1627">
                  <a:extLst>
                    <a:ext uri="{9D8B030D-6E8A-4147-A177-3AD203B41FA5}">
                      <a16:colId xmlns:a16="http://schemas.microsoft.com/office/drawing/2014/main" val="3302520234"/>
                    </a:ext>
                  </a:extLst>
                </a:gridCol>
                <a:gridCol w="650135">
                  <a:extLst>
                    <a:ext uri="{9D8B030D-6E8A-4147-A177-3AD203B41FA5}">
                      <a16:colId xmlns:a16="http://schemas.microsoft.com/office/drawing/2014/main" val="1468574932"/>
                    </a:ext>
                  </a:extLst>
                </a:gridCol>
                <a:gridCol w="154238">
                  <a:extLst>
                    <a:ext uri="{9D8B030D-6E8A-4147-A177-3AD203B41FA5}">
                      <a16:colId xmlns:a16="http://schemas.microsoft.com/office/drawing/2014/main" val="1790433077"/>
                    </a:ext>
                  </a:extLst>
                </a:gridCol>
                <a:gridCol w="717847">
                  <a:extLst>
                    <a:ext uri="{9D8B030D-6E8A-4147-A177-3AD203B41FA5}">
                      <a16:colId xmlns:a16="http://schemas.microsoft.com/office/drawing/2014/main" val="779772564"/>
                    </a:ext>
                  </a:extLst>
                </a:gridCol>
                <a:gridCol w="940830">
                  <a:extLst>
                    <a:ext uri="{9D8B030D-6E8A-4147-A177-3AD203B41FA5}">
                      <a16:colId xmlns:a16="http://schemas.microsoft.com/office/drawing/2014/main" val="3682826936"/>
                    </a:ext>
                  </a:extLst>
                </a:gridCol>
                <a:gridCol w="1023324">
                  <a:extLst>
                    <a:ext uri="{9D8B030D-6E8A-4147-A177-3AD203B41FA5}">
                      <a16:colId xmlns:a16="http://schemas.microsoft.com/office/drawing/2014/main" val="3700393843"/>
                    </a:ext>
                  </a:extLst>
                </a:gridCol>
                <a:gridCol w="877322">
                  <a:extLst>
                    <a:ext uri="{9D8B030D-6E8A-4147-A177-3AD203B41FA5}">
                      <a16:colId xmlns:a16="http://schemas.microsoft.com/office/drawing/2014/main" val="1670056656"/>
                    </a:ext>
                  </a:extLst>
                </a:gridCol>
                <a:gridCol w="1086833">
                  <a:extLst>
                    <a:ext uri="{9D8B030D-6E8A-4147-A177-3AD203B41FA5}">
                      <a16:colId xmlns:a16="http://schemas.microsoft.com/office/drawing/2014/main" val="53492092"/>
                    </a:ext>
                  </a:extLst>
                </a:gridCol>
                <a:gridCol w="877322">
                  <a:extLst>
                    <a:ext uri="{9D8B030D-6E8A-4147-A177-3AD203B41FA5}">
                      <a16:colId xmlns:a16="http://schemas.microsoft.com/office/drawing/2014/main" val="3849077154"/>
                    </a:ext>
                  </a:extLst>
                </a:gridCol>
                <a:gridCol w="877322">
                  <a:extLst>
                    <a:ext uri="{9D8B030D-6E8A-4147-A177-3AD203B41FA5}">
                      <a16:colId xmlns:a16="http://schemas.microsoft.com/office/drawing/2014/main" val="323721676"/>
                    </a:ext>
                  </a:extLst>
                </a:gridCol>
              </a:tblGrid>
              <a:tr h="30486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5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Year 2023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Year 2024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71560"/>
                  </a:ext>
                </a:extLst>
              </a:tr>
              <a:tr h="5560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Objectives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Jan-Mar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  <a:latin typeface="+mn-lt"/>
                        </a:rPr>
                        <a:t>April-Jun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April-Jun</a:t>
                      </a:r>
                      <a:endParaRPr lang="en-US" sz="1400" b="1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Jul-Sep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Oct-Dec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Jan-Mar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880" algn="l"/>
                        </a:tabLst>
                        <a:defRPr/>
                      </a:pPr>
                      <a:r>
                        <a:rPr lang="en-GB" sz="1400" b="1" spc="-5" dirty="0">
                          <a:effectLst/>
                        </a:rPr>
                        <a:t>April-Jun</a:t>
                      </a:r>
                      <a:endParaRPr lang="en-US" sz="1400" b="1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Jul-Sep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Oct-Dec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3649208462"/>
                  </a:ext>
                </a:extLst>
              </a:tr>
              <a:tr h="5560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Objective 1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To develop a Smart Switch providing time based, unit based and centralized controlling of system</a:t>
                      </a:r>
                      <a:endParaRPr lang="en-US" sz="1400" spc="-5" dirty="0">
                        <a:effectLst/>
                        <a:latin typeface="+mn-lt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66724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1 (Proposed)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4061446938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1 (Actual)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>
                    <a:pattFill prst="wdUpDiag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2744639156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2 (Proposed)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4228231592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2 (Actual)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3672074552"/>
                  </a:ext>
                </a:extLst>
              </a:tr>
              <a:tr h="5560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Outcome of Objective 1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Write in your words, what will you achieve after completion of objective 1, which can be gauged.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517242"/>
                  </a:ext>
                </a:extLst>
              </a:tr>
              <a:tr h="6707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Objective 2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Management of home or industrial appliances by developing the mobile application through which smart switches can be controlled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483348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1 (Proposed)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3573734908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1 (Actual)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365359448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2 (Proposed)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 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>
                          <a:effectLst/>
                        </a:rPr>
                        <a:t> </a:t>
                      </a: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2381152893"/>
                  </a:ext>
                </a:extLst>
              </a:tr>
              <a:tr h="30486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Task 2 (Actual)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endParaRPr lang="en-US" sz="1400" spc="-5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extLst>
                  <a:ext uri="{0D108BD9-81ED-4DB2-BD59-A6C34878D82A}">
                    <a16:rowId xmlns:a16="http://schemas.microsoft.com/office/drawing/2014/main" val="287384347"/>
                  </a:ext>
                </a:extLst>
              </a:tr>
              <a:tr h="5560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b="1" spc="-5" dirty="0">
                          <a:effectLst/>
                        </a:rPr>
                        <a:t>Outcome of Objective 2 </a:t>
                      </a:r>
                      <a:endParaRPr lang="en-US" sz="1400" b="1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gridSpan="9">
                  <a:txBody>
                    <a:bodyPr/>
                    <a:lstStyle/>
                    <a:p>
                      <a:pPr marL="0" marR="0" indent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182880" algn="l"/>
                        </a:tabLst>
                      </a:pPr>
                      <a:r>
                        <a:rPr lang="en-GB" sz="1400" spc="-5" dirty="0">
                          <a:effectLst/>
                        </a:rPr>
                        <a:t>Write in words, what will you achieve after completion of objective 2, which can be gauged.</a:t>
                      </a:r>
                      <a:endParaRPr lang="en-US" sz="1400" spc="-5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5992" marR="45992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8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9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EA5A-F7B6-4907-9DEE-0841EC6D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Results (if any)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8A26D-C938-499D-A112-4B726239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2009F-6433-CCB5-DF0A-A63807BA0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73966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Results (if any)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19919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248F-DE17-455B-85B2-14F20DF0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8DDC-D449-4E0C-AFAD-AA731A0E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1717393"/>
          </a:xfrm>
        </p:spPr>
        <p:txBody>
          <a:bodyPr/>
          <a:lstStyle/>
          <a:p>
            <a:r>
              <a:rPr lang="en-GB" dirty="0"/>
              <a:t>Strictly follow this template, do not miss any heading/field, some of the headings are only for mid-term/ final presentation.</a:t>
            </a:r>
          </a:p>
          <a:p>
            <a:r>
              <a:rPr lang="en-GB" dirty="0"/>
              <a:t>This presentation must be aligned with your research proposal.</a:t>
            </a:r>
          </a:p>
          <a:p>
            <a:r>
              <a:rPr lang="en-GB" dirty="0"/>
              <a:t>Use reference within a slide, where it is exactly used.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7955-FBD1-41C6-8390-2A0E3F3C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26FF-6754-D135-BFA3-259FE52C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421711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985B-3A81-4425-A037-4DBC268F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73235"/>
            <a:ext cx="7772400" cy="1200329"/>
          </a:xfrm>
        </p:spPr>
        <p:txBody>
          <a:bodyPr/>
          <a:lstStyle/>
          <a:p>
            <a:r>
              <a:rPr lang="en-GB" dirty="0"/>
              <a:t>Resources</a:t>
            </a:r>
            <a:br>
              <a:rPr lang="en-GB" dirty="0"/>
            </a:br>
            <a:r>
              <a:rPr lang="en-GB" dirty="0"/>
              <a:t>(Existing and Required)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B9D85-F4FD-48E5-A4BA-3F0A7B84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5C9C-5D99-A6AF-7DED-E0151DC9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124217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1539657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Required/ Not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Discuss how will you handle the unavailable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38121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/>
          <a:lstStyle/>
          <a:p>
            <a:r>
              <a:rPr lang="en-GB" dirty="0"/>
              <a:t>Beneficiaries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9ED8-969E-44BE-8E68-AFBD1966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49461-5039-D81B-E95D-8458BED4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386959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215-0754-4EBE-9341-BAB217DA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Beneficiaries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61A6-E20C-4F14-85E7-E83D29E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904863"/>
          </a:xfrm>
        </p:spPr>
        <p:txBody>
          <a:bodyPr/>
          <a:lstStyle/>
          <a:p>
            <a:r>
              <a:rPr lang="en-GB" dirty="0"/>
              <a:t>Direct</a:t>
            </a:r>
          </a:p>
          <a:p>
            <a:r>
              <a:rPr lang="en-GB" dirty="0"/>
              <a:t>Indirect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C3E-A5AE-4370-A472-D8EFA89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97B6-2894-F12A-8670-9A3FED4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51711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985B-3A81-4425-A037-4DBC268F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73235"/>
            <a:ext cx="7772400" cy="1200329"/>
          </a:xfrm>
        </p:spPr>
        <p:txBody>
          <a:bodyPr/>
          <a:lstStyle/>
          <a:p>
            <a:r>
              <a:rPr lang="en-GB" sz="3600" spc="-5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Sustainable Development Goals (</a:t>
            </a:r>
            <a:r>
              <a:rPr lang="en-GB" dirty="0"/>
              <a:t>SDGs)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B9D85-F4FD-48E5-A4BA-3F0A7B84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5C9C-5D99-A6AF-7DED-E0151DC9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015515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GB" dirty="0"/>
              <a:t>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2234458"/>
          </a:xfrm>
        </p:spPr>
        <p:txBody>
          <a:bodyPr/>
          <a:lstStyle/>
          <a:p>
            <a:r>
              <a:rPr lang="en-GB" dirty="0"/>
              <a:t>The 17 sustainable development goals (SDGs) are:</a:t>
            </a:r>
            <a:endParaRPr lang="en-PK" dirty="0"/>
          </a:p>
          <a:p>
            <a:r>
              <a:rPr lang="en-GB" dirty="0"/>
              <a:t>GOAL 1: No Poverty</a:t>
            </a:r>
            <a:endParaRPr lang="en-PK" dirty="0"/>
          </a:p>
          <a:p>
            <a:r>
              <a:rPr lang="en-GB" dirty="0"/>
              <a:t>GOAL 2: Zero Hunger</a:t>
            </a:r>
            <a:endParaRPr lang="en-PK" dirty="0"/>
          </a:p>
          <a:p>
            <a:r>
              <a:rPr lang="en-GB" dirty="0"/>
              <a:t>GOAL 3: Good Health and Well-being</a:t>
            </a:r>
            <a:endParaRPr lang="en-PK" dirty="0"/>
          </a:p>
          <a:p>
            <a:r>
              <a:rPr lang="en-GB" dirty="0"/>
              <a:t>GOAL 4: Quality Education</a:t>
            </a:r>
            <a:endParaRPr lang="en-PK" dirty="0"/>
          </a:p>
          <a:p>
            <a:r>
              <a:rPr lang="en-GB" dirty="0"/>
              <a:t>GOAL 5: Gender Equality</a:t>
            </a:r>
            <a:endParaRPr lang="en-PK" dirty="0"/>
          </a:p>
          <a:p>
            <a:r>
              <a:rPr lang="en-GB" dirty="0"/>
              <a:t>GOAL 6: Clean Water and Sanitation</a:t>
            </a:r>
            <a:endParaRPr lang="en-PK" dirty="0"/>
          </a:p>
          <a:p>
            <a:r>
              <a:rPr lang="en-GB" dirty="0"/>
              <a:t>GOAL 7: Affordable and Clean Energy</a:t>
            </a:r>
            <a:endParaRPr lang="en-PK" dirty="0"/>
          </a:p>
          <a:p>
            <a:r>
              <a:rPr lang="en-GB" dirty="0"/>
              <a:t>GOAL 8: Decent Work and Economic Growth</a:t>
            </a:r>
            <a:endParaRPr lang="en-PK" dirty="0"/>
          </a:p>
          <a:p>
            <a:r>
              <a:rPr lang="en-GB" dirty="0"/>
              <a:t>GOAL 9: Industry, Innovation and Infrastructure</a:t>
            </a:r>
            <a:endParaRPr lang="en-PK" dirty="0"/>
          </a:p>
          <a:p>
            <a:r>
              <a:rPr lang="en-GB" dirty="0"/>
              <a:t>GOAL 10: Reduced Inequality</a:t>
            </a:r>
            <a:endParaRPr lang="en-PK" dirty="0"/>
          </a:p>
          <a:p>
            <a:r>
              <a:rPr lang="en-GB" dirty="0"/>
              <a:t>GOAL 11: Sustainable Cities and Communities</a:t>
            </a:r>
            <a:endParaRPr lang="en-PK" dirty="0"/>
          </a:p>
          <a:p>
            <a:r>
              <a:rPr lang="en-GB" dirty="0"/>
              <a:t>GOAL 12: Responsible Consumption and Production</a:t>
            </a:r>
            <a:endParaRPr lang="en-PK" dirty="0"/>
          </a:p>
          <a:p>
            <a:r>
              <a:rPr lang="en-GB" dirty="0"/>
              <a:t>GOAL 13: Climate Action</a:t>
            </a:r>
            <a:endParaRPr lang="en-PK" dirty="0"/>
          </a:p>
          <a:p>
            <a:r>
              <a:rPr lang="en-GB" dirty="0"/>
              <a:t>GOAL 14: Life Below Water</a:t>
            </a:r>
            <a:endParaRPr lang="en-PK" dirty="0"/>
          </a:p>
          <a:p>
            <a:r>
              <a:rPr lang="en-GB" dirty="0"/>
              <a:t>GOAL 15: Life on Land</a:t>
            </a:r>
            <a:endParaRPr lang="en-PK" dirty="0"/>
          </a:p>
          <a:p>
            <a:r>
              <a:rPr lang="en-GB" dirty="0"/>
              <a:t>GOAL 16: Peace and Justice Strong Institutions</a:t>
            </a:r>
            <a:endParaRPr lang="en-US" dirty="0"/>
          </a:p>
          <a:p>
            <a:r>
              <a:rPr lang="en-GB" dirty="0"/>
              <a:t>GOAL 17: Partnerships to achieve the Goal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en-US" noProof="0"/>
              <a:t>Candidate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/>
          <a:p>
            <a:pPr lvl="0"/>
            <a:fld id="{71F49166-E801-47F0-B94A-2D4255A27943}" type="slidenum">
              <a:rPr lang="en-US" noProof="0" smtClean="0"/>
              <a:pPr lvl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6734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GB" dirty="0"/>
              <a:t>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74195"/>
          </a:xfrm>
        </p:spPr>
        <p:txBody>
          <a:bodyPr/>
          <a:lstStyle/>
          <a:p>
            <a:r>
              <a:rPr lang="en-GB" dirty="0"/>
              <a:t>Use at-least 1 SDGs in your work.</a:t>
            </a:r>
          </a:p>
          <a:p>
            <a:r>
              <a:rPr lang="en-GB" dirty="0"/>
              <a:t>Explain also how the selected goal will link to your research work?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en-US" noProof="0"/>
              <a:t>Candidate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/>
          <a:p>
            <a:pPr lvl="0"/>
            <a:fld id="{71F49166-E801-47F0-B94A-2D4255A27943}" type="slidenum">
              <a:rPr lang="en-US" noProof="0" smtClean="0"/>
              <a:pPr lvl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19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41A9-19D3-4A89-9B60-6D5DD97D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/>
          <a:lstStyle/>
          <a:p>
            <a:r>
              <a:rPr lang="en-GB" dirty="0"/>
              <a:t>SDGs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A351-2E30-47CC-9C65-4750771B0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456057"/>
          </a:xfrm>
        </p:spPr>
        <p:txBody>
          <a:bodyPr/>
          <a:lstStyle/>
          <a:p>
            <a:r>
              <a:rPr lang="en-GB" dirty="0"/>
              <a:t>Use at-least 1 SDGs in your work.</a:t>
            </a:r>
          </a:p>
          <a:p>
            <a:r>
              <a:rPr lang="en-GB" dirty="0"/>
              <a:t>Explain also how the selected goal will link to your research work?</a:t>
            </a:r>
          </a:p>
          <a:p>
            <a:r>
              <a:rPr lang="en-GB" dirty="0"/>
              <a:t>Author must mention, how SDGs are linked with the objective(s), although this part will require brainstorming but ultimately the thesis/report will get weightage.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7672E-97A3-9313-EE8E-22016E802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lvl="0"/>
            <a:r>
              <a:rPr lang="en-US" noProof="0"/>
              <a:t>Candidate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35D912-D632-49AC-B208-38C62E6C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204790"/>
            <a:ext cx="2133600" cy="365125"/>
          </a:xfrm>
        </p:spPr>
        <p:txBody>
          <a:bodyPr/>
          <a:lstStyle/>
          <a:p>
            <a:pPr lvl="0"/>
            <a:fld id="{71F49166-E801-47F0-B94A-2D4255A27943}" type="slidenum">
              <a:rPr lang="en-US" noProof="0" smtClean="0"/>
              <a:pPr lvl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5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CE7B27-FBA6-0ACA-B838-6C4FFEA13373}"/>
              </a:ext>
            </a:extLst>
          </p:cNvPr>
          <p:cNvSpPr/>
          <p:nvPr/>
        </p:nvSpPr>
        <p:spPr>
          <a:xfrm>
            <a:off x="2538102" y="1603900"/>
            <a:ext cx="1573244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E682DB-C4FD-90FD-7479-7DF9E1B55A0A}"/>
              </a:ext>
            </a:extLst>
          </p:cNvPr>
          <p:cNvSpPr/>
          <p:nvPr/>
        </p:nvSpPr>
        <p:spPr>
          <a:xfrm>
            <a:off x="339571" y="1563304"/>
            <a:ext cx="1956135" cy="37306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D0C41E-B5A3-9F2D-4E0A-D5CE6F1D5D9B}"/>
              </a:ext>
            </a:extLst>
          </p:cNvPr>
          <p:cNvSpPr/>
          <p:nvPr/>
        </p:nvSpPr>
        <p:spPr>
          <a:xfrm>
            <a:off x="415032" y="1652390"/>
            <a:ext cx="1784411" cy="10098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1: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411C21-8BAA-D3EC-E49F-B89BEE506E9A}"/>
              </a:ext>
            </a:extLst>
          </p:cNvPr>
          <p:cNvSpPr/>
          <p:nvPr/>
        </p:nvSpPr>
        <p:spPr>
          <a:xfrm>
            <a:off x="415032" y="2792353"/>
            <a:ext cx="1784411" cy="11406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2: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83C6E1-77BC-60C6-625C-34B2B47FCC16}"/>
              </a:ext>
            </a:extLst>
          </p:cNvPr>
          <p:cNvSpPr/>
          <p:nvPr/>
        </p:nvSpPr>
        <p:spPr>
          <a:xfrm>
            <a:off x="416142" y="4082925"/>
            <a:ext cx="1784411" cy="10769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3: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3647585-0410-1BE5-1760-515758266A71}"/>
              </a:ext>
            </a:extLst>
          </p:cNvPr>
          <p:cNvSpPr/>
          <p:nvPr/>
        </p:nvSpPr>
        <p:spPr>
          <a:xfrm>
            <a:off x="2538102" y="2846731"/>
            <a:ext cx="1586560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 (write in words)</a:t>
            </a:r>
          </a:p>
          <a:p>
            <a:pPr algn="ctr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91FE27-BA83-E8F5-DF8C-512D84CAC217}"/>
              </a:ext>
            </a:extLst>
          </p:cNvPr>
          <p:cNvSpPr/>
          <p:nvPr/>
        </p:nvSpPr>
        <p:spPr>
          <a:xfrm>
            <a:off x="4354043" y="1603105"/>
            <a:ext cx="1333527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pic>
        <p:nvPicPr>
          <p:cNvPr id="21" name="Picture 20" descr="A red sign with white figures and text&#10;&#10;Description automatically generated">
            <a:extLst>
              <a:ext uri="{FF2B5EF4-FFF2-40B4-BE49-F238E27FC236}">
                <a16:creationId xmlns:a16="http://schemas.microsoft.com/office/drawing/2014/main" id="{4F5D7E56-252A-F915-EF72-60BF5BF75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932" y="2984379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 descr="A bowl of soup with steam&#10;&#10;Description automatically generated">
            <a:extLst>
              <a:ext uri="{FF2B5EF4-FFF2-40B4-BE49-F238E27FC236}">
                <a16:creationId xmlns:a16="http://schemas.microsoft.com/office/drawing/2014/main" id="{A52E5E52-16A4-85F4-5C09-B21D1571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1" y="5518175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 descr="A green square with white text and a heart and a line of pulse&#10;&#10;Description automatically generated">
            <a:extLst>
              <a:ext uri="{FF2B5EF4-FFF2-40B4-BE49-F238E27FC236}">
                <a16:creationId xmlns:a16="http://schemas.microsoft.com/office/drawing/2014/main" id="{4A6319CD-DAC5-607C-D146-60D9E2CED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3" y="4622896"/>
            <a:ext cx="400343" cy="400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 descr="A red sign with a book and a pencil&#10;&#10;Description automatically generated">
            <a:extLst>
              <a:ext uri="{FF2B5EF4-FFF2-40B4-BE49-F238E27FC236}">
                <a16:creationId xmlns:a16="http://schemas.microsoft.com/office/drawing/2014/main" id="{4D08212F-8B1D-DB33-9E3B-ADF17117A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59" y="4154428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 descr="A red square with white symbols and text&#10;&#10;Description automatically generated">
            <a:extLst>
              <a:ext uri="{FF2B5EF4-FFF2-40B4-BE49-F238E27FC236}">
                <a16:creationId xmlns:a16="http://schemas.microsoft.com/office/drawing/2014/main" id="{EE085401-901B-BF09-EA9C-0A95815CE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35" y="3483073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 descr="A blue background with a white sign and a drop of water&#10;&#10;Description automatically generated">
            <a:extLst>
              <a:ext uri="{FF2B5EF4-FFF2-40B4-BE49-F238E27FC236}">
                <a16:creationId xmlns:a16="http://schemas.microsoft.com/office/drawing/2014/main" id="{FA384392-A7DB-B0E2-FD52-3F1921D2F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2" y="5130534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Picture 32" descr="A yellow sign with a light and text&#10;&#10;Description automatically generated">
            <a:extLst>
              <a:ext uri="{FF2B5EF4-FFF2-40B4-BE49-F238E27FC236}">
                <a16:creationId xmlns:a16="http://schemas.microsoft.com/office/drawing/2014/main" id="{302F2AC8-994D-DE5C-3723-5BF994A75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53" y="5516207"/>
            <a:ext cx="389134" cy="389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Picture 34" descr="A red background with white text and a graph&#10;&#10;Description automatically generated">
            <a:extLst>
              <a:ext uri="{FF2B5EF4-FFF2-40B4-BE49-F238E27FC236}">
                <a16:creationId xmlns:a16="http://schemas.microsoft.com/office/drawing/2014/main" id="{6D04BD02-FD31-8897-472F-03E935F37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24" y="5522788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 descr="A logo for industry and infrastructure&#10;&#10;Description automatically generated">
            <a:extLst>
              <a:ext uri="{FF2B5EF4-FFF2-40B4-BE49-F238E27FC236}">
                <a16:creationId xmlns:a16="http://schemas.microsoft.com/office/drawing/2014/main" id="{1EA26BBB-0525-AA9D-EFC5-E808653A8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7" y="5522787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Picture 38" descr="A pink background with white text and white arrows&#10;&#10;Description automatically generated">
            <a:extLst>
              <a:ext uri="{FF2B5EF4-FFF2-40B4-BE49-F238E27FC236}">
                <a16:creationId xmlns:a16="http://schemas.microsoft.com/office/drawing/2014/main" id="{68A4CFBB-7D2D-0122-53AB-22036B8FCA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29" y="5507745"/>
            <a:ext cx="389134" cy="389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 descr="A whit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F333FF79-AF93-03CD-FCAD-74C31F7E7A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102" y="2301155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3" name="Picture 42" descr="A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981A10A2-12CA-07BF-9D06-372280F06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1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" name="Picture 48" descr="A green square with white text and a tree and birds&#10;&#10;Description automatically generated">
            <a:extLst>
              <a:ext uri="{FF2B5EF4-FFF2-40B4-BE49-F238E27FC236}">
                <a16:creationId xmlns:a16="http://schemas.microsoft.com/office/drawing/2014/main" id="{EF12FB49-7C52-0522-390F-AF1B00DDD2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35" y="1827816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" name="Picture 50" descr="A bird with a branch on a mallet&#10;&#10;Description automatically generated">
            <a:extLst>
              <a:ext uri="{FF2B5EF4-FFF2-40B4-BE49-F238E27FC236}">
                <a16:creationId xmlns:a16="http://schemas.microsoft.com/office/drawing/2014/main" id="{79DED6D4-818B-9811-C48B-1A1F3BC8F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9" y="5499908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7" name="Picture 46" descr="A blue square with white text and a fish and waves&#10;&#10;Description automatically generated">
            <a:extLst>
              <a:ext uri="{FF2B5EF4-FFF2-40B4-BE49-F238E27FC236}">
                <a16:creationId xmlns:a16="http://schemas.microsoft.com/office/drawing/2014/main" id="{753643C5-7E10-C588-1A9C-F645B23B6D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88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3" name="Picture 52" descr="A logo with white circles and text&#10;&#10;Description automatically generated">
            <a:extLst>
              <a:ext uri="{FF2B5EF4-FFF2-40B4-BE49-F238E27FC236}">
                <a16:creationId xmlns:a16="http://schemas.microsoft.com/office/drawing/2014/main" id="{A4A8C20D-32F6-C130-9DA5-DAED6CAEFC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35" y="1363947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A13351B-8654-312A-999B-C6B0B11F1695}"/>
              </a:ext>
            </a:extLst>
          </p:cNvPr>
          <p:cNvSpPr/>
          <p:nvPr/>
        </p:nvSpPr>
        <p:spPr>
          <a:xfrm>
            <a:off x="2538102" y="4161325"/>
            <a:ext cx="1578824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Design (write in words)</a:t>
            </a:r>
          </a:p>
          <a:p>
            <a:pPr algn="ctr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67F6E81-4B6F-6BAA-0795-ABBDBA586D9F}"/>
              </a:ext>
            </a:extLst>
          </p:cNvPr>
          <p:cNvSpPr/>
          <p:nvPr/>
        </p:nvSpPr>
        <p:spPr>
          <a:xfrm>
            <a:off x="4361810" y="2847806"/>
            <a:ext cx="1333526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D9C773C-83D7-A35D-0625-7C3310785E88}"/>
              </a:ext>
            </a:extLst>
          </p:cNvPr>
          <p:cNvSpPr/>
          <p:nvPr/>
        </p:nvSpPr>
        <p:spPr>
          <a:xfrm>
            <a:off x="4354044" y="4163605"/>
            <a:ext cx="1342400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86F157E-18FF-8A20-0490-0F2FE7A76569}"/>
              </a:ext>
            </a:extLst>
          </p:cNvPr>
          <p:cNvSpPr/>
          <p:nvPr/>
        </p:nvSpPr>
        <p:spPr>
          <a:xfrm>
            <a:off x="5920770" y="1602708"/>
            <a:ext cx="1682195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get the benefit?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  <a:p>
            <a:pPr algn="ctr"/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8FE7440-08DE-664C-98B9-D6AA7F75E930}"/>
              </a:ext>
            </a:extLst>
          </p:cNvPr>
          <p:cNvSpPr/>
          <p:nvPr/>
        </p:nvSpPr>
        <p:spPr>
          <a:xfrm>
            <a:off x="5928535" y="2847409"/>
            <a:ext cx="1689962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get the benefit?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063F4B0D-747E-798B-2B1B-495242029D93}"/>
              </a:ext>
            </a:extLst>
          </p:cNvPr>
          <p:cNvSpPr/>
          <p:nvPr/>
        </p:nvSpPr>
        <p:spPr>
          <a:xfrm>
            <a:off x="5929643" y="4163207"/>
            <a:ext cx="1699070" cy="1130795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get the benefit?</a:t>
            </a:r>
          </a:p>
          <a:p>
            <a:pPr algn="ct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(write in words)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7FBA0068-B8D2-DADF-6D97-F7A7100EB358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4111346" y="2168503"/>
            <a:ext cx="242698" cy="7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4EA3134-E52C-D05C-E488-2A54DD8B12FA}"/>
              </a:ext>
            </a:extLst>
          </p:cNvPr>
          <p:cNvCxnSpPr>
            <a:cxnSpLocks/>
            <a:stCxn id="18" idx="3"/>
            <a:endCxn id="63" idx="1"/>
          </p:cNvCxnSpPr>
          <p:nvPr/>
        </p:nvCxnSpPr>
        <p:spPr>
          <a:xfrm>
            <a:off x="4124661" y="3412129"/>
            <a:ext cx="237149" cy="10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47ED04F-1AE2-BF2C-7191-2CBF36EE60E0}"/>
              </a:ext>
            </a:extLst>
          </p:cNvPr>
          <p:cNvCxnSpPr>
            <a:cxnSpLocks/>
            <a:stCxn id="62" idx="3"/>
            <a:endCxn id="64" idx="1"/>
          </p:cNvCxnSpPr>
          <p:nvPr/>
        </p:nvCxnSpPr>
        <p:spPr>
          <a:xfrm>
            <a:off x="4116926" y="4726723"/>
            <a:ext cx="237118" cy="22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AD95F07-EFF9-82C8-2E8A-47C9089D19F0}"/>
              </a:ext>
            </a:extLst>
          </p:cNvPr>
          <p:cNvCxnSpPr>
            <a:cxnSpLocks/>
            <a:stCxn id="19" idx="3"/>
            <a:endCxn id="80" idx="1"/>
          </p:cNvCxnSpPr>
          <p:nvPr/>
        </p:nvCxnSpPr>
        <p:spPr>
          <a:xfrm flipV="1">
            <a:off x="5687570" y="2168105"/>
            <a:ext cx="233199" cy="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63F1918-E9D2-5173-1DB8-4D5BA39DFD34}"/>
              </a:ext>
            </a:extLst>
          </p:cNvPr>
          <p:cNvCxnSpPr>
            <a:cxnSpLocks/>
            <a:stCxn id="63" idx="3"/>
            <a:endCxn id="81" idx="1"/>
          </p:cNvCxnSpPr>
          <p:nvPr/>
        </p:nvCxnSpPr>
        <p:spPr>
          <a:xfrm flipV="1">
            <a:off x="5695336" y="3412806"/>
            <a:ext cx="233200" cy="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CB2C0A1-BCE8-BA5B-B96D-C3F53C378B15}"/>
              </a:ext>
            </a:extLst>
          </p:cNvPr>
          <p:cNvCxnSpPr>
            <a:cxnSpLocks/>
            <a:stCxn id="64" idx="3"/>
            <a:endCxn id="82" idx="1"/>
          </p:cNvCxnSpPr>
          <p:nvPr/>
        </p:nvCxnSpPr>
        <p:spPr>
          <a:xfrm flipV="1">
            <a:off x="5696444" y="4728604"/>
            <a:ext cx="233200" cy="3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ight Brace 101">
            <a:extLst>
              <a:ext uri="{FF2B5EF4-FFF2-40B4-BE49-F238E27FC236}">
                <a16:creationId xmlns:a16="http://schemas.microsoft.com/office/drawing/2014/main" id="{FF93E3A6-6689-70DD-BDFB-6DDF55DFC8E9}"/>
              </a:ext>
            </a:extLst>
          </p:cNvPr>
          <p:cNvSpPr/>
          <p:nvPr/>
        </p:nvSpPr>
        <p:spPr>
          <a:xfrm flipH="1">
            <a:off x="7941624" y="1368883"/>
            <a:ext cx="415525" cy="13514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CBC5AB2-22B5-EE8D-736E-2165136A35AD}"/>
              </a:ext>
            </a:extLst>
          </p:cNvPr>
          <p:cNvCxnSpPr>
            <a:cxnSpLocks/>
            <a:stCxn id="80" idx="3"/>
            <a:endCxn id="102" idx="1"/>
          </p:cNvCxnSpPr>
          <p:nvPr/>
        </p:nvCxnSpPr>
        <p:spPr>
          <a:xfrm flipV="1">
            <a:off x="7602965" y="2044603"/>
            <a:ext cx="338659" cy="12350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3E3582F7-8336-5141-06BA-BB287A48D00C}"/>
              </a:ext>
            </a:extLst>
          </p:cNvPr>
          <p:cNvSpPr/>
          <p:nvPr/>
        </p:nvSpPr>
        <p:spPr>
          <a:xfrm flipH="1">
            <a:off x="7908965" y="2926359"/>
            <a:ext cx="415525" cy="9666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6E6A0F5E-67D8-A4A4-1599-9D6C70117BC5}"/>
              </a:ext>
            </a:extLst>
          </p:cNvPr>
          <p:cNvSpPr/>
          <p:nvPr/>
        </p:nvSpPr>
        <p:spPr>
          <a:xfrm>
            <a:off x="7941624" y="4129280"/>
            <a:ext cx="353292" cy="13879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418F426-6006-A5FA-1F23-45132711F35D}"/>
              </a:ext>
            </a:extLst>
          </p:cNvPr>
          <p:cNvCxnSpPr>
            <a:cxnSpLocks/>
            <a:stCxn id="81" idx="3"/>
            <a:endCxn id="105" idx="1"/>
          </p:cNvCxnSpPr>
          <p:nvPr/>
        </p:nvCxnSpPr>
        <p:spPr>
          <a:xfrm flipV="1">
            <a:off x="7618497" y="3409698"/>
            <a:ext cx="290468" cy="31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7B25872-8CAF-6D5B-1D0D-2C112198FEB9}"/>
              </a:ext>
            </a:extLst>
          </p:cNvPr>
          <p:cNvCxnSpPr>
            <a:cxnSpLocks/>
            <a:stCxn id="82" idx="3"/>
            <a:endCxn id="106" idx="1"/>
          </p:cNvCxnSpPr>
          <p:nvPr/>
        </p:nvCxnSpPr>
        <p:spPr>
          <a:xfrm>
            <a:off x="7628713" y="4728605"/>
            <a:ext cx="312911" cy="946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A green and white logo with a globe and text&#10;&#10;Description automatically generated">
            <a:extLst>
              <a:ext uri="{FF2B5EF4-FFF2-40B4-BE49-F238E27FC236}">
                <a16:creationId xmlns:a16="http://schemas.microsoft.com/office/drawing/2014/main" id="{C4DCD0BE-025E-BAA8-99B0-53EF5EE98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85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14917B57-9E5C-C52D-E53D-46697241D7A8}"/>
              </a:ext>
            </a:extLst>
          </p:cNvPr>
          <p:cNvSpPr/>
          <p:nvPr/>
        </p:nvSpPr>
        <p:spPr>
          <a:xfrm>
            <a:off x="914400" y="304800"/>
            <a:ext cx="7569395" cy="4885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Title of Thesis</a:t>
            </a: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E7512AF-9E38-1D0E-F0A5-6D894DBA3BEE}"/>
              </a:ext>
            </a:extLst>
          </p:cNvPr>
          <p:cNvCxnSpPr>
            <a:cxnSpLocks/>
            <a:stCxn id="15" idx="3"/>
            <a:endCxn id="10" idx="1"/>
          </p:cNvCxnSpPr>
          <p:nvPr/>
        </p:nvCxnSpPr>
        <p:spPr>
          <a:xfrm>
            <a:off x="2199443" y="2157306"/>
            <a:ext cx="338659" cy="1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E33B367-FA28-7C63-4771-90C04F322347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2199443" y="3362671"/>
            <a:ext cx="338659" cy="494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F287409-96C0-A2A2-925B-E4FAE793A296}"/>
              </a:ext>
            </a:extLst>
          </p:cNvPr>
          <p:cNvCxnSpPr>
            <a:cxnSpLocks/>
            <a:stCxn id="17" idx="3"/>
            <a:endCxn id="62" idx="1"/>
          </p:cNvCxnSpPr>
          <p:nvPr/>
        </p:nvCxnSpPr>
        <p:spPr>
          <a:xfrm>
            <a:off x="2200553" y="4621379"/>
            <a:ext cx="337549" cy="105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7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248F-DE17-455B-85B2-14F20DF05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8DDC-D449-4E0C-AFAD-AA731A0E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3637919"/>
          </a:xfrm>
        </p:spPr>
        <p:txBody>
          <a:bodyPr/>
          <a:lstStyle/>
          <a:p>
            <a:r>
              <a:rPr lang="en-GB" dirty="0"/>
              <a:t>Candidate will write/ compile all the comments from the respected faculty, audience and share with M. </a:t>
            </a:r>
            <a:r>
              <a:rPr lang="en-GB" dirty="0" err="1"/>
              <a:t>Engg</a:t>
            </a:r>
            <a:r>
              <a:rPr lang="en-GB" dirty="0"/>
              <a:t>. Office (within two days of the seminar).</a:t>
            </a:r>
          </a:p>
          <a:p>
            <a:r>
              <a:rPr lang="en-GB" dirty="0"/>
              <a:t>Student will incorporate all the comments in the research proposal and submit the revised proposal to the supervisor.</a:t>
            </a:r>
          </a:p>
          <a:p>
            <a:r>
              <a:rPr lang="en-GB" dirty="0"/>
              <a:t>Supervisor will submit the proposal to Co-CED for BoS and other necessary approvals. </a:t>
            </a:r>
          </a:p>
          <a:p>
            <a:r>
              <a:rPr lang="en-GB" dirty="0"/>
              <a:t>Supervisor will ensure that the student has addressed all comments received during the proposal defence seminar.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C7955-FBD1-41C6-8390-2A0E3F3C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C26FF-6754-D135-BFA3-259FE52C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327256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0234"/>
            <a:ext cx="7772400" cy="646331"/>
          </a:xfrm>
        </p:spPr>
        <p:txBody>
          <a:bodyPr/>
          <a:lstStyle/>
          <a:p>
            <a:r>
              <a:rPr lang="en-GB" dirty="0"/>
              <a:t>Proposed Method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9ED8-969E-44BE-8E68-AFBD1966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49461-5039-D81B-E95D-8458BED4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07142-285A-9CF4-9329-06B81F4F0DB7}"/>
              </a:ext>
            </a:extLst>
          </p:cNvPr>
          <p:cNvSpPr txBox="1"/>
          <p:nvPr/>
        </p:nvSpPr>
        <p:spPr>
          <a:xfrm>
            <a:off x="51816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for mid-term/ final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215895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215-0754-4EBE-9341-BAB217DA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61A6-E20C-4F14-85E7-E83D29E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Proposed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C3E-A5AE-4370-A472-D8EFA89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97B6-2894-F12A-8670-9A3FED4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277270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73235"/>
            <a:ext cx="7772400" cy="1200329"/>
          </a:xfrm>
        </p:spPr>
        <p:txBody>
          <a:bodyPr/>
          <a:lstStyle/>
          <a:p>
            <a:r>
              <a:rPr lang="en-GB" dirty="0"/>
              <a:t>Application of Proposed Method</a:t>
            </a:r>
            <a:br>
              <a:rPr lang="en-GB" dirty="0"/>
            </a:br>
            <a:r>
              <a:rPr lang="en-GB" dirty="0"/>
              <a:t>(Results and Discussion)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9ED8-969E-44BE-8E68-AFBD1966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49461-5039-D81B-E95D-8458BED4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07142-285A-9CF4-9329-06B81F4F0DB7}"/>
              </a:ext>
            </a:extLst>
          </p:cNvPr>
          <p:cNvSpPr txBox="1"/>
          <p:nvPr/>
        </p:nvSpPr>
        <p:spPr>
          <a:xfrm>
            <a:off x="51816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for mid-term/ final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632323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215-0754-4EBE-9341-BAB217DA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Proposed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61A6-E20C-4F14-85E7-E83D29E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Application of Proposed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C3E-A5AE-4370-A472-D8EFA89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97B6-2894-F12A-8670-9A3FED4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061351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B215-0754-4EBE-9341-BAB217DA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61A6-E20C-4F14-85E7-E83D29E9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Application of Proposed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BCC3E-A5AE-4370-A472-D8EFA898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97B6-2894-F12A-8670-9A3FED48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332453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95BA-F8D0-BC82-B3E3-A144D603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1285-D975-6F8B-A882-8B520C01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EB05B-5128-5F7E-B594-4A2840DE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DF7E6-F416-71D6-61C3-00A29CA4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8588-9396-3BDD-9F42-701190EC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Conclusion, Future Work and SDGs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A6E771-08A7-E936-9879-96BF0E21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1929B-12FE-0E87-2636-38F90BC2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20875-2FD0-4CB5-90CE-9D66CAD696D4}"/>
              </a:ext>
            </a:extLst>
          </p:cNvPr>
          <p:cNvSpPr txBox="1"/>
          <p:nvPr/>
        </p:nvSpPr>
        <p:spPr>
          <a:xfrm>
            <a:off x="4343400" y="7620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for mid-term/ final presentation.</a:t>
            </a:r>
          </a:p>
          <a:p>
            <a:r>
              <a:rPr lang="en-GB" dirty="0"/>
              <a:t>However, a conclusion or a brief summary can be made at the end of proposal.</a:t>
            </a:r>
          </a:p>
        </p:txBody>
      </p:sp>
    </p:spTree>
    <p:extLst>
      <p:ext uri="{BB962C8B-B14F-4D97-AF65-F5344CB8AC3E}">
        <p14:creationId xmlns:p14="http://schemas.microsoft.com/office/powerpoint/2010/main" val="355177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95BA-F8D0-BC82-B3E3-A144D603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1285-D975-6F8B-A882-8B520C01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EB05B-5128-5F7E-B594-4A2840DE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DF7E6-F416-71D6-61C3-00A29CA4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17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95BA-F8D0-BC82-B3E3-A144D603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SDGs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1285-D975-6F8B-A882-8B520C01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EB05B-5128-5F7E-B594-4A2840DE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DF7E6-F416-71D6-61C3-00A29CA4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1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E682DB-C4FD-90FD-7479-7DF9E1B55A0A}"/>
              </a:ext>
            </a:extLst>
          </p:cNvPr>
          <p:cNvSpPr/>
          <p:nvPr/>
        </p:nvSpPr>
        <p:spPr>
          <a:xfrm>
            <a:off x="339571" y="1376871"/>
            <a:ext cx="1956135" cy="37306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ED0C41E-B5A3-9F2D-4E0A-D5CE6F1D5D9B}"/>
              </a:ext>
            </a:extLst>
          </p:cNvPr>
          <p:cNvSpPr/>
          <p:nvPr/>
        </p:nvSpPr>
        <p:spPr>
          <a:xfrm>
            <a:off x="415032" y="1465957"/>
            <a:ext cx="1784411" cy="10098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1: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E411C21-8BAA-D3EC-E49F-B89BEE506E9A}"/>
              </a:ext>
            </a:extLst>
          </p:cNvPr>
          <p:cNvSpPr/>
          <p:nvPr/>
        </p:nvSpPr>
        <p:spPr>
          <a:xfrm>
            <a:off x="415032" y="2605921"/>
            <a:ext cx="1784411" cy="114063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2: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83C6E1-77BC-60C6-625C-34B2B47FCC16}"/>
              </a:ext>
            </a:extLst>
          </p:cNvPr>
          <p:cNvSpPr/>
          <p:nvPr/>
        </p:nvSpPr>
        <p:spPr>
          <a:xfrm>
            <a:off x="416142" y="3896492"/>
            <a:ext cx="1784411" cy="107690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Objective 3: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red sign with white figures and text&#10;&#10;Description automatically generated">
            <a:extLst>
              <a:ext uri="{FF2B5EF4-FFF2-40B4-BE49-F238E27FC236}">
                <a16:creationId xmlns:a16="http://schemas.microsoft.com/office/drawing/2014/main" id="{4F5D7E56-252A-F915-EF72-60BF5BF75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77" y="2750498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 descr="A bowl of soup with steam&#10;&#10;Description automatically generated">
            <a:extLst>
              <a:ext uri="{FF2B5EF4-FFF2-40B4-BE49-F238E27FC236}">
                <a16:creationId xmlns:a16="http://schemas.microsoft.com/office/drawing/2014/main" id="{A52E5E52-16A4-85F4-5C09-B21D1571A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831" y="5518175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 descr="A green square with white text and a heart and a line of pulse&#10;&#10;Description automatically generated">
            <a:extLst>
              <a:ext uri="{FF2B5EF4-FFF2-40B4-BE49-F238E27FC236}">
                <a16:creationId xmlns:a16="http://schemas.microsoft.com/office/drawing/2014/main" id="{4A6319CD-DAC5-607C-D146-60D9E2CED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17" y="4424497"/>
            <a:ext cx="400343" cy="400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 descr="A red sign with a book and a pencil&#10;&#10;Description automatically generated">
            <a:extLst>
              <a:ext uri="{FF2B5EF4-FFF2-40B4-BE49-F238E27FC236}">
                <a16:creationId xmlns:a16="http://schemas.microsoft.com/office/drawing/2014/main" id="{4D08212F-8B1D-DB33-9E3B-ADF17117A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83" y="3956030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 descr="A red square with white symbols and text&#10;&#10;Description automatically generated">
            <a:extLst>
              <a:ext uri="{FF2B5EF4-FFF2-40B4-BE49-F238E27FC236}">
                <a16:creationId xmlns:a16="http://schemas.microsoft.com/office/drawing/2014/main" id="{EE085401-901B-BF09-EA9C-0A95815CE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80" y="3249192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 descr="A blue background with a white sign and a drop of water&#10;&#10;Description automatically generated">
            <a:extLst>
              <a:ext uri="{FF2B5EF4-FFF2-40B4-BE49-F238E27FC236}">
                <a16:creationId xmlns:a16="http://schemas.microsoft.com/office/drawing/2014/main" id="{FA384392-A7DB-B0E2-FD52-3F1921D2F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17" y="4932136"/>
            <a:ext cx="386677" cy="3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Picture 32" descr="A yellow sign with a light and text&#10;&#10;Description automatically generated">
            <a:extLst>
              <a:ext uri="{FF2B5EF4-FFF2-40B4-BE49-F238E27FC236}">
                <a16:creationId xmlns:a16="http://schemas.microsoft.com/office/drawing/2014/main" id="{302F2AC8-994D-DE5C-3723-5BF994A758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53" y="5516207"/>
            <a:ext cx="389134" cy="389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Picture 34" descr="A red background with white text and a graph&#10;&#10;Description automatically generated">
            <a:extLst>
              <a:ext uri="{FF2B5EF4-FFF2-40B4-BE49-F238E27FC236}">
                <a16:creationId xmlns:a16="http://schemas.microsoft.com/office/drawing/2014/main" id="{6D04BD02-FD31-8897-472F-03E935F37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424" y="5522788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 descr="A logo for industry and infrastructure&#10;&#10;Description automatically generated">
            <a:extLst>
              <a:ext uri="{FF2B5EF4-FFF2-40B4-BE49-F238E27FC236}">
                <a16:creationId xmlns:a16="http://schemas.microsoft.com/office/drawing/2014/main" id="{1EA26BBB-0525-AA9D-EFC5-E808653A81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7" y="5522787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Picture 38" descr="A pink background with white text and white arrows&#10;&#10;Description automatically generated">
            <a:extLst>
              <a:ext uri="{FF2B5EF4-FFF2-40B4-BE49-F238E27FC236}">
                <a16:creationId xmlns:a16="http://schemas.microsoft.com/office/drawing/2014/main" id="{68A4CFBB-7D2D-0122-53AB-22036B8FCA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29" y="5507745"/>
            <a:ext cx="389134" cy="389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 descr="A whit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F333FF79-AF93-03CD-FCAD-74C31F7E7A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64" y="1948269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3" name="Picture 42" descr="A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981A10A2-12CA-07BF-9D06-372280F061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1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" name="Picture 48" descr="A green square with white text and a tree and birds&#10;&#10;Description automatically generated">
            <a:extLst>
              <a:ext uri="{FF2B5EF4-FFF2-40B4-BE49-F238E27FC236}">
                <a16:creationId xmlns:a16="http://schemas.microsoft.com/office/drawing/2014/main" id="{EF12FB49-7C52-0522-390F-AF1B00DDD2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98" y="1448296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" name="Picture 50" descr="A bird with a branch on a mallet&#10;&#10;Description automatically generated">
            <a:extLst>
              <a:ext uri="{FF2B5EF4-FFF2-40B4-BE49-F238E27FC236}">
                <a16:creationId xmlns:a16="http://schemas.microsoft.com/office/drawing/2014/main" id="{79DED6D4-818B-9811-C48B-1A1F3BC8F6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29" y="5499908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7" name="Picture 46" descr="A blue square with white text and a fish and waves&#10;&#10;Description automatically generated">
            <a:extLst>
              <a:ext uri="{FF2B5EF4-FFF2-40B4-BE49-F238E27FC236}">
                <a16:creationId xmlns:a16="http://schemas.microsoft.com/office/drawing/2014/main" id="{753643C5-7E10-C588-1A9C-F645B23B6D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88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3" name="Picture 52" descr="A logo with white circles and text&#10;&#10;Description automatically generated">
            <a:extLst>
              <a:ext uri="{FF2B5EF4-FFF2-40B4-BE49-F238E27FC236}">
                <a16:creationId xmlns:a16="http://schemas.microsoft.com/office/drawing/2014/main" id="{A4A8C20D-32F6-C130-9DA5-DAED6CAEFC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898" y="984426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2" name="Right Brace 101">
            <a:extLst>
              <a:ext uri="{FF2B5EF4-FFF2-40B4-BE49-F238E27FC236}">
                <a16:creationId xmlns:a16="http://schemas.microsoft.com/office/drawing/2014/main" id="{FF93E3A6-6689-70DD-BDFB-6DDF55DFC8E9}"/>
              </a:ext>
            </a:extLst>
          </p:cNvPr>
          <p:cNvSpPr/>
          <p:nvPr/>
        </p:nvSpPr>
        <p:spPr>
          <a:xfrm flipH="1">
            <a:off x="2575062" y="989363"/>
            <a:ext cx="415525" cy="13514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3E3582F7-8336-5141-06BA-BB287A48D00C}"/>
              </a:ext>
            </a:extLst>
          </p:cNvPr>
          <p:cNvSpPr/>
          <p:nvPr/>
        </p:nvSpPr>
        <p:spPr>
          <a:xfrm flipH="1">
            <a:off x="2573110" y="2692478"/>
            <a:ext cx="415525" cy="96667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Left Brace 105">
            <a:extLst>
              <a:ext uri="{FF2B5EF4-FFF2-40B4-BE49-F238E27FC236}">
                <a16:creationId xmlns:a16="http://schemas.microsoft.com/office/drawing/2014/main" id="{6E6A0F5E-67D8-A4A4-1599-9D6C70117BC5}"/>
              </a:ext>
            </a:extLst>
          </p:cNvPr>
          <p:cNvSpPr/>
          <p:nvPr/>
        </p:nvSpPr>
        <p:spPr>
          <a:xfrm>
            <a:off x="2683949" y="3930882"/>
            <a:ext cx="353292" cy="138793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 descr="A green and white logo with a globe and text&#10;&#10;Description automatically generated">
            <a:extLst>
              <a:ext uri="{FF2B5EF4-FFF2-40B4-BE49-F238E27FC236}">
                <a16:creationId xmlns:a16="http://schemas.microsoft.com/office/drawing/2014/main" id="{C4DCD0BE-025E-BAA8-99B0-53EF5EE98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85" y="5508730"/>
            <a:ext cx="387166" cy="3871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E7512AF-9E38-1D0E-F0A5-6D894DBA3BEE}"/>
              </a:ext>
            </a:extLst>
          </p:cNvPr>
          <p:cNvCxnSpPr>
            <a:cxnSpLocks/>
            <a:stCxn id="15" idx="3"/>
            <a:endCxn id="102" idx="1"/>
          </p:cNvCxnSpPr>
          <p:nvPr/>
        </p:nvCxnSpPr>
        <p:spPr>
          <a:xfrm flipV="1">
            <a:off x="2199443" y="1665083"/>
            <a:ext cx="375619" cy="3057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7E33B367-FA28-7C63-4771-90C04F322347}"/>
              </a:ext>
            </a:extLst>
          </p:cNvPr>
          <p:cNvCxnSpPr>
            <a:cxnSpLocks/>
            <a:stCxn id="16" idx="3"/>
            <a:endCxn id="105" idx="1"/>
          </p:cNvCxnSpPr>
          <p:nvPr/>
        </p:nvCxnSpPr>
        <p:spPr>
          <a:xfrm flipV="1">
            <a:off x="2199443" y="3175816"/>
            <a:ext cx="373667" cy="4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F287409-96C0-A2A2-925B-E4FAE793A296}"/>
              </a:ext>
            </a:extLst>
          </p:cNvPr>
          <p:cNvCxnSpPr>
            <a:cxnSpLocks/>
            <a:stCxn id="17" idx="3"/>
            <a:endCxn id="106" idx="1"/>
          </p:cNvCxnSpPr>
          <p:nvPr/>
        </p:nvCxnSpPr>
        <p:spPr>
          <a:xfrm>
            <a:off x="2200553" y="4434946"/>
            <a:ext cx="483396" cy="1899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3965E9-9E43-359B-8353-8F4713BB2E83}"/>
              </a:ext>
            </a:extLst>
          </p:cNvPr>
          <p:cNvSpPr/>
          <p:nvPr/>
        </p:nvSpPr>
        <p:spPr>
          <a:xfrm>
            <a:off x="3579707" y="956071"/>
            <a:ext cx="5189762" cy="13907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How this objective link with the SDG?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17: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15: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11: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9785F-D303-083B-230A-5A39A0E63423}"/>
              </a:ext>
            </a:extLst>
          </p:cNvPr>
          <p:cNvSpPr/>
          <p:nvPr/>
        </p:nvSpPr>
        <p:spPr>
          <a:xfrm>
            <a:off x="3600791" y="2421991"/>
            <a:ext cx="5189762" cy="13907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How this objective link with the SDG?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01: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05:</a:t>
            </a:r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12B3F6-93C9-1F1D-6A5B-B2DE881D2773}"/>
              </a:ext>
            </a:extLst>
          </p:cNvPr>
          <p:cNvSpPr/>
          <p:nvPr/>
        </p:nvSpPr>
        <p:spPr>
          <a:xfrm>
            <a:off x="3628535" y="3941186"/>
            <a:ext cx="5189762" cy="13907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</a:rPr>
              <a:t>How this objective link with the SDG?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04: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03: </a:t>
            </a:r>
          </a:p>
          <a:p>
            <a:pPr algn="l"/>
            <a:r>
              <a:rPr lang="en-GB" sz="1200" b="1" i="1" dirty="0">
                <a:solidFill>
                  <a:schemeClr val="tx1"/>
                </a:solidFill>
                <a:latin typeface="TimesNewRoman,BoldItalic"/>
                <a:cs typeface="Times New Roman" panose="02020603050405020304" pitchFamily="18" charset="0"/>
              </a:rPr>
              <a:t>SDG 06:</a:t>
            </a:r>
          </a:p>
          <a:p>
            <a:pPr algn="l"/>
            <a:endParaRPr lang="en-GB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D39074-80B5-34A4-F6C7-0574144FA7BD}"/>
              </a:ext>
            </a:extLst>
          </p:cNvPr>
          <p:cNvSpPr/>
          <p:nvPr/>
        </p:nvSpPr>
        <p:spPr>
          <a:xfrm>
            <a:off x="914400" y="228600"/>
            <a:ext cx="7569395" cy="48857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Title of Thesis</a:t>
            </a:r>
          </a:p>
        </p:txBody>
      </p:sp>
    </p:spTree>
    <p:extLst>
      <p:ext uri="{BB962C8B-B14F-4D97-AF65-F5344CB8AC3E}">
        <p14:creationId xmlns:p14="http://schemas.microsoft.com/office/powerpoint/2010/main" val="203664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of the Proposal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198A7-CE8A-4A82-824A-D9A4505D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7DF4B7-F483-2C6B-543B-72F03457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0134790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95BA-F8D0-BC82-B3E3-A144D603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1285-D975-6F8B-A882-8B520C01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EB05B-5128-5F7E-B594-4A2840DE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DF7E6-F416-71D6-61C3-00A29CA4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Slide No. </a:t>
            </a:r>
            <a:fld id="{71F49166-E801-47F0-B94A-2D4255A27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5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533400" y="22860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4343400"/>
            <a:ext cx="822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F32E4F-FC9A-4F9E-A98E-942DC857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396237"/>
            <a:ext cx="7772400" cy="1754326"/>
          </a:xfrm>
        </p:spPr>
        <p:txBody>
          <a:bodyPr/>
          <a:lstStyle/>
          <a:p>
            <a:r>
              <a:rPr lang="en-GB" dirty="0"/>
              <a:t>Thank you..!!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Question Answer Session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8E9ED8-969E-44BE-8E68-AFBD1966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49461-5039-D81B-E95D-8458BED4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186330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C9F17C-047D-4B72-AE18-DB0251EA3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73235"/>
            <a:ext cx="7772400" cy="1200329"/>
          </a:xfrm>
        </p:spPr>
        <p:txBody>
          <a:bodyPr/>
          <a:lstStyle/>
          <a:p>
            <a:r>
              <a:rPr lang="en-GB" dirty="0"/>
              <a:t>Relevant Literature Review with 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F1B3E-B73E-4444-BA18-CE805FF9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FF5916-53C6-34B9-21E7-9A22F582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18244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C156-9343-4BC2-B22D-CDC2F8E8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F8EA-7562-4707-BE11-25FEE8BC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904863"/>
          </a:xfrm>
        </p:spPr>
        <p:txBody>
          <a:bodyPr/>
          <a:lstStyle/>
          <a:p>
            <a:r>
              <a:rPr lang="en-GB" dirty="0"/>
              <a:t>This work [??]</a:t>
            </a:r>
          </a:p>
          <a:p>
            <a:r>
              <a:rPr lang="en-GB" dirty="0"/>
              <a:t>5-8 slides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051795-57F1-4F8D-A3C1-39AF34D77D46}"/>
              </a:ext>
            </a:extLst>
          </p:cNvPr>
          <p:cNvCxnSpPr/>
          <p:nvPr/>
        </p:nvCxnSpPr>
        <p:spPr>
          <a:xfrm>
            <a:off x="228600" y="62484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5AF98E-64AC-4174-BD37-B2D2A1FC760E}"/>
              </a:ext>
            </a:extLst>
          </p:cNvPr>
          <p:cNvSpPr txBox="1"/>
          <p:nvPr/>
        </p:nvSpPr>
        <p:spPr>
          <a:xfrm>
            <a:off x="228600" y="6280355"/>
            <a:ext cx="805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CACE-A291-4F20-8D1A-5BFCC63A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1DD90-4321-0DD1-4517-36CFB73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9223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C156-9343-4BC2-B22D-CDC2F8E8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F8EA-7562-4707-BE11-25FEE8BC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1348061"/>
          </a:xfrm>
        </p:spPr>
        <p:txBody>
          <a:bodyPr/>
          <a:lstStyle/>
          <a:p>
            <a:r>
              <a:rPr lang="en-GB" dirty="0"/>
              <a:t>Use your literature review work to find out the gap.</a:t>
            </a:r>
          </a:p>
          <a:p>
            <a:r>
              <a:rPr lang="en-GB" dirty="0"/>
              <a:t>Try to discuss the improvement in </a:t>
            </a:r>
            <a:r>
              <a:rPr lang="en-GB" u="sng" dirty="0"/>
              <a:t>quantitative form.</a:t>
            </a:r>
          </a:p>
          <a:p>
            <a:r>
              <a:rPr lang="en-GB" dirty="0"/>
              <a:t>Give citation</a:t>
            </a:r>
            <a:r>
              <a:rPr lang="en-GB" baseline="30000" dirty="0"/>
              <a:t>1</a:t>
            </a:r>
            <a:r>
              <a:rPr lang="en-GB" dirty="0"/>
              <a:t> of the paper in the same slide.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2051795-57F1-4F8D-A3C1-39AF34D77D46}"/>
              </a:ext>
            </a:extLst>
          </p:cNvPr>
          <p:cNvCxnSpPr/>
          <p:nvPr/>
        </p:nvCxnSpPr>
        <p:spPr>
          <a:xfrm>
            <a:off x="228600" y="6248400"/>
            <a:ext cx="845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5AF98E-64AC-4174-BD37-B2D2A1FC760E}"/>
              </a:ext>
            </a:extLst>
          </p:cNvPr>
          <p:cNvSpPr txBox="1"/>
          <p:nvPr/>
        </p:nvSpPr>
        <p:spPr>
          <a:xfrm>
            <a:off x="228600" y="6280355"/>
            <a:ext cx="805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CACE-A291-4F20-8D1A-5BFCC63A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1DD90-4321-0DD1-4517-36CFB735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46031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E8BF9C-BFA8-428E-B283-F855F832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A7B9F-6062-4FFB-9FC7-D1E95320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4A6D3-A4CE-486F-91FF-52AA7F3BE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E118C8-7975-AB7B-B608-3D51A63A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211752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53FD4A-B59F-4C50-9EED-CA179A52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Statement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83478-EFEC-453D-A6F6-B324ED95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6"/>
            <a:ext cx="8229600" cy="461665"/>
          </a:xfrm>
        </p:spPr>
        <p:txBody>
          <a:bodyPr/>
          <a:lstStyle/>
          <a:p>
            <a:r>
              <a:rPr lang="en-GB" dirty="0"/>
              <a:t>Maximum 150 words in a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0B3D0-1B5A-4995-8332-1C9076A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9166-E801-47F0-B94A-2D4255A279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F5F32-BF79-AC2D-91AA-4914CFE5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Candidate Name</a:t>
            </a:r>
          </a:p>
        </p:txBody>
      </p:sp>
    </p:spTree>
    <p:extLst>
      <p:ext uri="{BB962C8B-B14F-4D97-AF65-F5344CB8AC3E}">
        <p14:creationId xmlns:p14="http://schemas.microsoft.com/office/powerpoint/2010/main" val="30961259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6498</TotalTime>
  <Words>1077</Words>
  <Application>Microsoft Office PowerPoint</Application>
  <PresentationFormat>On-screen Show (4:3)</PresentationFormat>
  <Paragraphs>300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TimesNewRoman,BoldItalic</vt:lpstr>
      <vt:lpstr>2_Theme1</vt:lpstr>
      <vt:lpstr>PowerPoint Presentation</vt:lpstr>
      <vt:lpstr>Guidelines</vt:lpstr>
      <vt:lpstr>Guidelines</vt:lpstr>
      <vt:lpstr>Title of the Proposal</vt:lpstr>
      <vt:lpstr>Relevant Literature Review with References</vt:lpstr>
      <vt:lpstr>Literature Review</vt:lpstr>
      <vt:lpstr>Gap Analysis</vt:lpstr>
      <vt:lpstr>Problem Statement</vt:lpstr>
      <vt:lpstr>Problem Statement</vt:lpstr>
      <vt:lpstr>Research Objectives</vt:lpstr>
      <vt:lpstr>Research Objectives</vt:lpstr>
      <vt:lpstr>Scope and Limitation of Work</vt:lpstr>
      <vt:lpstr>Scope and Limitation of Work</vt:lpstr>
      <vt:lpstr>Methodology</vt:lpstr>
      <vt:lpstr>Methodology</vt:lpstr>
      <vt:lpstr>Timeline/ Gantt Chart</vt:lpstr>
      <vt:lpstr>PowerPoint Presentation</vt:lpstr>
      <vt:lpstr>Initial Results (if any)</vt:lpstr>
      <vt:lpstr>Initial Results (if any)</vt:lpstr>
      <vt:lpstr>Resources (Existing and Required)</vt:lpstr>
      <vt:lpstr>Existing</vt:lpstr>
      <vt:lpstr>Required/ Not Available</vt:lpstr>
      <vt:lpstr>Beneficiaries</vt:lpstr>
      <vt:lpstr>Beneficiaries</vt:lpstr>
      <vt:lpstr>Sustainable Development Goals (SDGs)</vt:lpstr>
      <vt:lpstr>SDGs</vt:lpstr>
      <vt:lpstr>SDGs</vt:lpstr>
      <vt:lpstr>SDGs</vt:lpstr>
      <vt:lpstr>PowerPoint Presentation</vt:lpstr>
      <vt:lpstr>Proposed Method</vt:lpstr>
      <vt:lpstr>Proposed Method</vt:lpstr>
      <vt:lpstr>Application of Proposed Method (Results and Discussion)</vt:lpstr>
      <vt:lpstr>Application of Proposed Method</vt:lpstr>
      <vt:lpstr>Results</vt:lpstr>
      <vt:lpstr>Discussion</vt:lpstr>
      <vt:lpstr>Conclusion, Future Work and SDGs</vt:lpstr>
      <vt:lpstr>Conclusion</vt:lpstr>
      <vt:lpstr>SDGs and Objectives</vt:lpstr>
      <vt:lpstr>PowerPoint Presentation</vt:lpstr>
      <vt:lpstr>Future Work</vt:lpstr>
      <vt:lpstr>Thank you..!!  Question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muhammad mohsin aman</cp:lastModifiedBy>
  <cp:revision>433</cp:revision>
  <cp:lastPrinted>2014-09-10T12:47:03Z</cp:lastPrinted>
  <dcterms:created xsi:type="dcterms:W3CDTF">2009-07-23T04:14:01Z</dcterms:created>
  <dcterms:modified xsi:type="dcterms:W3CDTF">2024-01-25T12:10:01Z</dcterms:modified>
</cp:coreProperties>
</file>